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4"/>
  </p:notesMasterIdLst>
  <p:sldIdLst>
    <p:sldId id="1413" r:id="rId2"/>
    <p:sldId id="1565" r:id="rId3"/>
    <p:sldId id="1566" r:id="rId4"/>
    <p:sldId id="1567" r:id="rId5"/>
    <p:sldId id="1548" r:id="rId6"/>
    <p:sldId id="1553" r:id="rId7"/>
    <p:sldId id="1554" r:id="rId8"/>
    <p:sldId id="1562" r:id="rId9"/>
    <p:sldId id="1571" r:id="rId10"/>
    <p:sldId id="1572" r:id="rId11"/>
    <p:sldId id="1573" r:id="rId12"/>
    <p:sldId id="1574" r:id="rId13"/>
    <p:sldId id="1575" r:id="rId14"/>
    <p:sldId id="1576" r:id="rId15"/>
    <p:sldId id="1577" r:id="rId16"/>
    <p:sldId id="1578" r:id="rId17"/>
    <p:sldId id="1579" r:id="rId18"/>
    <p:sldId id="1580" r:id="rId19"/>
    <p:sldId id="1581" r:id="rId20"/>
    <p:sldId id="1582" r:id="rId21"/>
    <p:sldId id="1583" r:id="rId22"/>
    <p:sldId id="1584" r:id="rId23"/>
    <p:sldId id="1585" r:id="rId24"/>
    <p:sldId id="1586" r:id="rId25"/>
    <p:sldId id="1587" r:id="rId26"/>
    <p:sldId id="1588" r:id="rId27"/>
    <p:sldId id="1589" r:id="rId28"/>
    <p:sldId id="1590" r:id="rId29"/>
    <p:sldId id="1593" r:id="rId30"/>
    <p:sldId id="1594" r:id="rId31"/>
    <p:sldId id="1595" r:id="rId32"/>
    <p:sldId id="1596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Wingdings 2" panose="05020102010507070707" pitchFamily="18" charset="2"/>
      <p:regular r:id="rId39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91D1"/>
    <a:srgbClr val="315397"/>
    <a:srgbClr val="FFCC99"/>
    <a:srgbClr val="FF9999"/>
    <a:srgbClr val="FFCCCC"/>
    <a:srgbClr val="FFFFCC"/>
    <a:srgbClr val="B0C2E5"/>
    <a:srgbClr val="FF9900"/>
    <a:srgbClr val="00FF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87" d="100"/>
          <a:sy n="87" d="100"/>
        </p:scale>
        <p:origin x="612" y="90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116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List_aplikace_Microsoft_Excel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829055639894149E-2"/>
          <c:y val="2.7386809338901984E-2"/>
          <c:w val="0.81243309387165319"/>
          <c:h val="0.8473079973142562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druhá dávka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Sheet1!$B$1:$BQ$1</c:f>
              <c:strCache>
                <c:ptCount val="6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</c:strCache>
            </c:strRef>
          </c:cat>
          <c:val>
            <c:numRef>
              <c:f>Sheet1!$B$2:$BQ$2</c:f>
              <c:numCache>
                <c:formatCode>General</c:formatCode>
                <c:ptCount val="6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632</c:v>
                </c:pt>
                <c:pt idx="22">
                  <c:v>2428</c:v>
                </c:pt>
                <c:pt idx="23">
                  <c:v>5121</c:v>
                </c:pt>
                <c:pt idx="24">
                  <c:v>7741</c:v>
                </c:pt>
                <c:pt idx="25">
                  <c:v>9459</c:v>
                </c:pt>
                <c:pt idx="26">
                  <c:v>10490</c:v>
                </c:pt>
                <c:pt idx="27">
                  <c:v>11354</c:v>
                </c:pt>
                <c:pt idx="28">
                  <c:v>12215</c:v>
                </c:pt>
                <c:pt idx="29">
                  <c:v>15144</c:v>
                </c:pt>
                <c:pt idx="30">
                  <c:v>19095</c:v>
                </c:pt>
                <c:pt idx="31">
                  <c:v>23575</c:v>
                </c:pt>
                <c:pt idx="32">
                  <c:v>29648</c:v>
                </c:pt>
                <c:pt idx="33">
                  <c:v>37407</c:v>
                </c:pt>
                <c:pt idx="34">
                  <c:v>38486</c:v>
                </c:pt>
                <c:pt idx="35">
                  <c:v>39616</c:v>
                </c:pt>
                <c:pt idx="36">
                  <c:v>47428</c:v>
                </c:pt>
                <c:pt idx="37">
                  <c:v>57557</c:v>
                </c:pt>
                <c:pt idx="38">
                  <c:v>68483</c:v>
                </c:pt>
                <c:pt idx="39">
                  <c:v>81352</c:v>
                </c:pt>
                <c:pt idx="40">
                  <c:v>91917</c:v>
                </c:pt>
                <c:pt idx="41">
                  <c:v>94229</c:v>
                </c:pt>
                <c:pt idx="42">
                  <c:v>96550</c:v>
                </c:pt>
                <c:pt idx="43">
                  <c:v>107846</c:v>
                </c:pt>
                <c:pt idx="44">
                  <c:v>119661</c:v>
                </c:pt>
                <c:pt idx="45">
                  <c:v>132707</c:v>
                </c:pt>
                <c:pt idx="46">
                  <c:v>148615</c:v>
                </c:pt>
                <c:pt idx="47">
                  <c:v>163139</c:v>
                </c:pt>
                <c:pt idx="48">
                  <c:v>166077</c:v>
                </c:pt>
                <c:pt idx="49">
                  <c:v>167440</c:v>
                </c:pt>
                <c:pt idx="50">
                  <c:v>176687</c:v>
                </c:pt>
                <c:pt idx="51" formatCode="#,##0">
                  <c:v>185497</c:v>
                </c:pt>
                <c:pt idx="52" formatCode="#,##0">
                  <c:v>193626</c:v>
                </c:pt>
                <c:pt idx="53" formatCode="#,##0">
                  <c:v>201480</c:v>
                </c:pt>
                <c:pt idx="54" formatCode="#,##0">
                  <c:v>208656</c:v>
                </c:pt>
                <c:pt idx="55" formatCode="#,##0">
                  <c:v>209818</c:v>
                </c:pt>
                <c:pt idx="56" formatCode="#,##0">
                  <c:v>210817</c:v>
                </c:pt>
                <c:pt idx="57" formatCode="#,##0">
                  <c:v>216768</c:v>
                </c:pt>
                <c:pt idx="58" formatCode="#,##0">
                  <c:v>223633</c:v>
                </c:pt>
                <c:pt idx="59" formatCode="#,##0">
                  <c:v>229494</c:v>
                </c:pt>
                <c:pt idx="60" formatCode="#,##0">
                  <c:v>234928</c:v>
                </c:pt>
                <c:pt idx="61" formatCode="#,##0">
                  <c:v>240106</c:v>
                </c:pt>
                <c:pt idx="62" formatCode="#,##0">
                  <c:v>240651</c:v>
                </c:pt>
                <c:pt idx="63" formatCode="#,##0">
                  <c:v>241187</c:v>
                </c:pt>
                <c:pt idx="64" formatCode="#,##0">
                  <c:v>244457</c:v>
                </c:pt>
                <c:pt idx="65" formatCode="#,##0">
                  <c:v>247758</c:v>
                </c:pt>
                <c:pt idx="66" formatCode="#,##0">
                  <c:v>251850</c:v>
                </c:pt>
                <c:pt idx="67" formatCode="#,##0">
                  <c:v>255480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7E-4C54-9ECD-9E2F8A4A2DF3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první dávka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Sheet1!$B$1:$BQ$1</c:f>
              <c:strCache>
                <c:ptCount val="6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</c:strCache>
            </c:strRef>
          </c:cat>
          <c:val>
            <c:numRef>
              <c:f>Sheet1!$B$3:$BQ$3</c:f>
              <c:numCache>
                <c:formatCode>General</c:formatCode>
                <c:ptCount val="68"/>
                <c:pt idx="0">
                  <c:v>1263</c:v>
                </c:pt>
                <c:pt idx="1">
                  <c:v>3559</c:v>
                </c:pt>
                <c:pt idx="2">
                  <c:v>7017</c:v>
                </c:pt>
                <c:pt idx="3">
                  <c:v>10494</c:v>
                </c:pt>
                <c:pt idx="4">
                  <c:v>11808</c:v>
                </c:pt>
                <c:pt idx="5">
                  <c:v>12072</c:v>
                </c:pt>
                <c:pt idx="6">
                  <c:v>13329</c:v>
                </c:pt>
                <c:pt idx="7">
                  <c:v>14246</c:v>
                </c:pt>
                <c:pt idx="8">
                  <c:v>17821</c:v>
                </c:pt>
                <c:pt idx="9">
                  <c:v>22341</c:v>
                </c:pt>
                <c:pt idx="10">
                  <c:v>28167</c:v>
                </c:pt>
                <c:pt idx="11">
                  <c:v>36136</c:v>
                </c:pt>
                <c:pt idx="12">
                  <c:v>46101</c:v>
                </c:pt>
                <c:pt idx="13">
                  <c:v>48110</c:v>
                </c:pt>
                <c:pt idx="14">
                  <c:v>49832</c:v>
                </c:pt>
                <c:pt idx="15">
                  <c:v>59615</c:v>
                </c:pt>
                <c:pt idx="16">
                  <c:v>73017</c:v>
                </c:pt>
                <c:pt idx="17">
                  <c:v>86515</c:v>
                </c:pt>
                <c:pt idx="18">
                  <c:v>101700</c:v>
                </c:pt>
                <c:pt idx="19">
                  <c:v>115620</c:v>
                </c:pt>
                <c:pt idx="20">
                  <c:v>118991</c:v>
                </c:pt>
                <c:pt idx="21">
                  <c:v>121441</c:v>
                </c:pt>
                <c:pt idx="22">
                  <c:v>133898</c:v>
                </c:pt>
                <c:pt idx="23">
                  <c:v>146260</c:v>
                </c:pt>
                <c:pt idx="24">
                  <c:v>159741</c:v>
                </c:pt>
                <c:pt idx="25">
                  <c:v>175158</c:v>
                </c:pt>
                <c:pt idx="26">
                  <c:v>189786</c:v>
                </c:pt>
                <c:pt idx="27">
                  <c:v>193043</c:v>
                </c:pt>
                <c:pt idx="28">
                  <c:v>195277</c:v>
                </c:pt>
                <c:pt idx="29">
                  <c:v>204876</c:v>
                </c:pt>
                <c:pt idx="30">
                  <c:v>215346</c:v>
                </c:pt>
                <c:pt idx="31">
                  <c:v>224339</c:v>
                </c:pt>
                <c:pt idx="32">
                  <c:v>231366</c:v>
                </c:pt>
                <c:pt idx="33">
                  <c:v>237530</c:v>
                </c:pt>
                <c:pt idx="34">
                  <c:v>238246</c:v>
                </c:pt>
                <c:pt idx="35">
                  <c:v>238944</c:v>
                </c:pt>
                <c:pt idx="36">
                  <c:v>242753</c:v>
                </c:pt>
                <c:pt idx="37">
                  <c:v>246850</c:v>
                </c:pt>
                <c:pt idx="38">
                  <c:v>251229</c:v>
                </c:pt>
                <c:pt idx="39">
                  <c:v>256055</c:v>
                </c:pt>
                <c:pt idx="40">
                  <c:v>261383</c:v>
                </c:pt>
                <c:pt idx="41">
                  <c:v>262214</c:v>
                </c:pt>
                <c:pt idx="42">
                  <c:v>263056</c:v>
                </c:pt>
                <c:pt idx="43">
                  <c:v>267029</c:v>
                </c:pt>
                <c:pt idx="44">
                  <c:v>272025</c:v>
                </c:pt>
                <c:pt idx="45">
                  <c:v>277416</c:v>
                </c:pt>
                <c:pt idx="46">
                  <c:v>283491</c:v>
                </c:pt>
                <c:pt idx="47">
                  <c:v>289862</c:v>
                </c:pt>
                <c:pt idx="48">
                  <c:v>291360</c:v>
                </c:pt>
                <c:pt idx="49">
                  <c:v>292341</c:v>
                </c:pt>
                <c:pt idx="50">
                  <c:v>298491</c:v>
                </c:pt>
                <c:pt idx="51" formatCode="#,##0">
                  <c:v>306836</c:v>
                </c:pt>
                <c:pt idx="52" formatCode="#,##0">
                  <c:v>316204</c:v>
                </c:pt>
                <c:pt idx="53" formatCode="#,##0">
                  <c:v>328215</c:v>
                </c:pt>
                <c:pt idx="54" formatCode="#,##0">
                  <c:v>339597</c:v>
                </c:pt>
                <c:pt idx="55" formatCode="#,##0">
                  <c:v>341455</c:v>
                </c:pt>
                <c:pt idx="56" formatCode="#,##0">
                  <c:v>342449</c:v>
                </c:pt>
                <c:pt idx="57" formatCode="#,##0">
                  <c:v>352315</c:v>
                </c:pt>
                <c:pt idx="58" formatCode="#,##0">
                  <c:v>364844</c:v>
                </c:pt>
                <c:pt idx="59" formatCode="#,##0">
                  <c:v>378431</c:v>
                </c:pt>
                <c:pt idx="60" formatCode="#,##0">
                  <c:v>395706</c:v>
                </c:pt>
                <c:pt idx="61" formatCode="#,##0">
                  <c:v>411220</c:v>
                </c:pt>
                <c:pt idx="62" formatCode="#,##0">
                  <c:v>414095</c:v>
                </c:pt>
                <c:pt idx="63" formatCode="#,##0">
                  <c:v>416405</c:v>
                </c:pt>
                <c:pt idx="64" formatCode="#,##0">
                  <c:v>434808</c:v>
                </c:pt>
                <c:pt idx="65" formatCode="#,##0">
                  <c:v>460301</c:v>
                </c:pt>
                <c:pt idx="66" formatCode="#,##0">
                  <c:v>487997</c:v>
                </c:pt>
                <c:pt idx="67" formatCode="#,##0">
                  <c:v>515743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7E-4C54-9ECD-9E2F8A4A2D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1"/>
        <c:noMultiLvlLbl val="1"/>
      </c:catAx>
      <c:valAx>
        <c:axId val="50879584"/>
        <c:scaling>
          <c:orientation val="minMax"/>
          <c:max val="8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126195977639026"/>
          <c:y val="9.0462389009884403E-2"/>
          <c:w val="0.12547941142709895"/>
          <c:h val="0.10690865769438394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619672675423385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Jihočeský kraj</c:v>
                </c:pt>
                <c:pt idx="2">
                  <c:v>Středočeský kraj</c:v>
                </c:pt>
                <c:pt idx="3">
                  <c:v>Královéhradecký kraj</c:v>
                </c:pt>
                <c:pt idx="4">
                  <c:v>Plzeňský kraj</c:v>
                </c:pt>
                <c:pt idx="5">
                  <c:v>Jihomoravský kraj</c:v>
                </c:pt>
                <c:pt idx="6">
                  <c:v>ČR</c:v>
                </c:pt>
                <c:pt idx="7">
                  <c:v>Liberecký kraj</c:v>
                </c:pt>
                <c:pt idx="8">
                  <c:v>Karlovarský kraj</c:v>
                </c:pt>
                <c:pt idx="9">
                  <c:v>Kraj Vysočina</c:v>
                </c:pt>
                <c:pt idx="10">
                  <c:v>Olomoucký kraj</c:v>
                </c:pt>
                <c:pt idx="11">
                  <c:v>Pardubický kraj</c:v>
                </c:pt>
                <c:pt idx="12">
                  <c:v>Zlínský kraj</c:v>
                </c:pt>
                <c:pt idx="13">
                  <c:v>Moravskoslezský kraj</c:v>
                </c:pt>
                <c:pt idx="14">
                  <c:v>Ústecký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55.609211667951641</c:v>
                </c:pt>
                <c:pt idx="1">
                  <c:v>54.744497215420999</c:v>
                </c:pt>
                <c:pt idx="2">
                  <c:v>51.195510059986674</c:v>
                </c:pt>
                <c:pt idx="3">
                  <c:v>50.465243171810961</c:v>
                </c:pt>
                <c:pt idx="4">
                  <c:v>48.865992313938492</c:v>
                </c:pt>
                <c:pt idx="5">
                  <c:v>48.238700189347391</c:v>
                </c:pt>
                <c:pt idx="6">
                  <c:v>48.227598829580003</c:v>
                </c:pt>
                <c:pt idx="7">
                  <c:v>47.686447745047218</c:v>
                </c:pt>
                <c:pt idx="8">
                  <c:v>47.145223033692609</c:v>
                </c:pt>
                <c:pt idx="9">
                  <c:v>46.573939856378715</c:v>
                </c:pt>
                <c:pt idx="10">
                  <c:v>46.163461310253716</c:v>
                </c:pt>
                <c:pt idx="11">
                  <c:v>45.650917801562002</c:v>
                </c:pt>
                <c:pt idx="12">
                  <c:v>43.312648591120158</c:v>
                </c:pt>
                <c:pt idx="13">
                  <c:v>39.178235775764058</c:v>
                </c:pt>
                <c:pt idx="14">
                  <c:v>33.372920891877236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66727035727929074"/>
          <c:h val="0.8353430253390468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Osoby ve věku 80+ celkem</c:v>
                </c:pt>
              </c:strCache>
            </c:strRef>
          </c:tx>
          <c:spPr>
            <a:ln w="28575" cap="rnd">
              <a:solidFill>
                <a:srgbClr val="D31145"/>
              </a:solidFill>
              <a:round/>
            </a:ln>
            <a:effectLst/>
          </c:spPr>
          <c:marker>
            <c:symbol val="none"/>
          </c:marker>
          <c:cat>
            <c:strRef>
              <c:f>List1!$C$1:$BQ$1</c:f>
              <c:strCache>
                <c:ptCount val="67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</c:strCache>
            </c:strRef>
          </c:cat>
          <c:val>
            <c:numRef>
              <c:f>List1!$C$2:$BQ$2</c:f>
              <c:numCache>
                <c:formatCode>General</c:formatCode>
                <c:ptCount val="67"/>
                <c:pt idx="0">
                  <c:v>124</c:v>
                </c:pt>
                <c:pt idx="1">
                  <c:v>404</c:v>
                </c:pt>
                <c:pt idx="2">
                  <c:v>585</c:v>
                </c:pt>
                <c:pt idx="3">
                  <c:v>703</c:v>
                </c:pt>
                <c:pt idx="4">
                  <c:v>706</c:v>
                </c:pt>
                <c:pt idx="5">
                  <c:v>718</c:v>
                </c:pt>
                <c:pt idx="6">
                  <c:v>720</c:v>
                </c:pt>
                <c:pt idx="7">
                  <c:v>750</c:v>
                </c:pt>
                <c:pt idx="8">
                  <c:v>791</c:v>
                </c:pt>
                <c:pt idx="9">
                  <c:v>858</c:v>
                </c:pt>
                <c:pt idx="10">
                  <c:v>1257</c:v>
                </c:pt>
                <c:pt idx="11">
                  <c:v>2114</c:v>
                </c:pt>
                <c:pt idx="12">
                  <c:v>2301</c:v>
                </c:pt>
                <c:pt idx="13">
                  <c:v>2409</c:v>
                </c:pt>
                <c:pt idx="14">
                  <c:v>3047</c:v>
                </c:pt>
                <c:pt idx="15">
                  <c:v>4700</c:v>
                </c:pt>
                <c:pt idx="16">
                  <c:v>6388</c:v>
                </c:pt>
                <c:pt idx="17">
                  <c:v>8669</c:v>
                </c:pt>
                <c:pt idx="18">
                  <c:v>10948</c:v>
                </c:pt>
                <c:pt idx="19">
                  <c:v>12452</c:v>
                </c:pt>
                <c:pt idx="20">
                  <c:v>13999</c:v>
                </c:pt>
                <c:pt idx="21">
                  <c:v>18735</c:v>
                </c:pt>
                <c:pt idx="22">
                  <c:v>24364</c:v>
                </c:pt>
                <c:pt idx="23">
                  <c:v>30875</c:v>
                </c:pt>
                <c:pt idx="24">
                  <c:v>39108</c:v>
                </c:pt>
                <c:pt idx="25">
                  <c:v>47978</c:v>
                </c:pt>
                <c:pt idx="26">
                  <c:v>50437</c:v>
                </c:pt>
                <c:pt idx="27">
                  <c:v>52266</c:v>
                </c:pt>
                <c:pt idx="28">
                  <c:v>58409</c:v>
                </c:pt>
                <c:pt idx="29">
                  <c:v>64753</c:v>
                </c:pt>
                <c:pt idx="30">
                  <c:v>70236</c:v>
                </c:pt>
                <c:pt idx="31">
                  <c:v>74872</c:v>
                </c:pt>
                <c:pt idx="32">
                  <c:v>79199</c:v>
                </c:pt>
                <c:pt idx="33">
                  <c:v>79824</c:v>
                </c:pt>
                <c:pt idx="34">
                  <c:v>80481</c:v>
                </c:pt>
                <c:pt idx="35">
                  <c:v>83314</c:v>
                </c:pt>
                <c:pt idx="36">
                  <c:v>86627</c:v>
                </c:pt>
                <c:pt idx="37">
                  <c:v>90210</c:v>
                </c:pt>
                <c:pt idx="38">
                  <c:v>94944</c:v>
                </c:pt>
                <c:pt idx="39">
                  <c:v>99605</c:v>
                </c:pt>
                <c:pt idx="40">
                  <c:v>101379</c:v>
                </c:pt>
                <c:pt idx="41">
                  <c:v>103390</c:v>
                </c:pt>
                <c:pt idx="42">
                  <c:v>109404</c:v>
                </c:pt>
                <c:pt idx="43">
                  <c:v>116901</c:v>
                </c:pt>
                <c:pt idx="44">
                  <c:v>125482</c:v>
                </c:pt>
                <c:pt idx="45">
                  <c:v>136434</c:v>
                </c:pt>
                <c:pt idx="46">
                  <c:v>147609</c:v>
                </c:pt>
                <c:pt idx="47">
                  <c:v>150470</c:v>
                </c:pt>
                <c:pt idx="48">
                  <c:v>152252</c:v>
                </c:pt>
                <c:pt idx="49">
                  <c:v>161013</c:v>
                </c:pt>
                <c:pt idx="50">
                  <c:v>171387</c:v>
                </c:pt>
                <c:pt idx="51">
                  <c:v>181342</c:v>
                </c:pt>
                <c:pt idx="52">
                  <c:v>192906</c:v>
                </c:pt>
                <c:pt idx="53">
                  <c:v>203791</c:v>
                </c:pt>
                <c:pt idx="54">
                  <c:v>205916</c:v>
                </c:pt>
                <c:pt idx="55">
                  <c:v>207515</c:v>
                </c:pt>
                <c:pt idx="56">
                  <c:v>217353</c:v>
                </c:pt>
                <c:pt idx="57">
                  <c:v>229098</c:v>
                </c:pt>
                <c:pt idx="58">
                  <c:v>240072</c:v>
                </c:pt>
                <c:pt idx="59">
                  <c:v>253083</c:v>
                </c:pt>
                <c:pt idx="60">
                  <c:v>264135</c:v>
                </c:pt>
                <c:pt idx="61">
                  <c:v>266330</c:v>
                </c:pt>
                <c:pt idx="62">
                  <c:v>267965</c:v>
                </c:pt>
                <c:pt idx="63">
                  <c:v>277363</c:v>
                </c:pt>
                <c:pt idx="64">
                  <c:v>286631</c:v>
                </c:pt>
                <c:pt idx="65">
                  <c:v>295927</c:v>
                </c:pt>
                <c:pt idx="66">
                  <c:v>304813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Zdravotničtí pracovníci / ochrana veřejného zdraví celkem</c:v>
                </c:pt>
              </c:strCache>
            </c:strRef>
          </c:tx>
          <c:spPr>
            <a:ln w="28575" cap="rnd">
              <a:solidFill>
                <a:srgbClr val="00CD61"/>
              </a:solidFill>
              <a:round/>
            </a:ln>
            <a:effectLst/>
          </c:spPr>
          <c:marker>
            <c:symbol val="none"/>
          </c:marker>
          <c:cat>
            <c:strRef>
              <c:f>List1!$C$1:$BQ$1</c:f>
              <c:strCache>
                <c:ptCount val="67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</c:strCache>
            </c:strRef>
          </c:cat>
          <c:val>
            <c:numRef>
              <c:f>List1!$C$3:$BQ$3</c:f>
              <c:numCache>
                <c:formatCode>General</c:formatCode>
                <c:ptCount val="67"/>
                <c:pt idx="0">
                  <c:v>3092</c:v>
                </c:pt>
                <c:pt idx="1">
                  <c:v>5950</c:v>
                </c:pt>
                <c:pt idx="2">
                  <c:v>8847</c:v>
                </c:pt>
                <c:pt idx="3">
                  <c:v>9832</c:v>
                </c:pt>
                <c:pt idx="4">
                  <c:v>10081</c:v>
                </c:pt>
                <c:pt idx="5">
                  <c:v>11274</c:v>
                </c:pt>
                <c:pt idx="6">
                  <c:v>12146</c:v>
                </c:pt>
                <c:pt idx="7">
                  <c:v>15452</c:v>
                </c:pt>
                <c:pt idx="8">
                  <c:v>19648</c:v>
                </c:pt>
                <c:pt idx="9">
                  <c:v>24946</c:v>
                </c:pt>
                <c:pt idx="10">
                  <c:v>31436</c:v>
                </c:pt>
                <c:pt idx="11">
                  <c:v>38796</c:v>
                </c:pt>
                <c:pt idx="12">
                  <c:v>40111</c:v>
                </c:pt>
                <c:pt idx="13">
                  <c:v>41274</c:v>
                </c:pt>
                <c:pt idx="14">
                  <c:v>48588</c:v>
                </c:pt>
                <c:pt idx="15">
                  <c:v>57190</c:v>
                </c:pt>
                <c:pt idx="16">
                  <c:v>64713</c:v>
                </c:pt>
                <c:pt idx="17">
                  <c:v>72703</c:v>
                </c:pt>
                <c:pt idx="18">
                  <c:v>79647</c:v>
                </c:pt>
                <c:pt idx="19">
                  <c:v>80744</c:v>
                </c:pt>
                <c:pt idx="20">
                  <c:v>81952</c:v>
                </c:pt>
                <c:pt idx="21">
                  <c:v>88735</c:v>
                </c:pt>
                <c:pt idx="22">
                  <c:v>95191</c:v>
                </c:pt>
                <c:pt idx="23">
                  <c:v>101490</c:v>
                </c:pt>
                <c:pt idx="24">
                  <c:v>107069</c:v>
                </c:pt>
                <c:pt idx="25">
                  <c:v>111306</c:v>
                </c:pt>
                <c:pt idx="26">
                  <c:v>112699</c:v>
                </c:pt>
                <c:pt idx="27">
                  <c:v>113960</c:v>
                </c:pt>
                <c:pt idx="28">
                  <c:v>118853</c:v>
                </c:pt>
                <c:pt idx="29">
                  <c:v>124759</c:v>
                </c:pt>
                <c:pt idx="30">
                  <c:v>130809</c:v>
                </c:pt>
                <c:pt idx="31">
                  <c:v>137612</c:v>
                </c:pt>
                <c:pt idx="32">
                  <c:v>145211</c:v>
                </c:pt>
                <c:pt idx="33">
                  <c:v>145968</c:v>
                </c:pt>
                <c:pt idx="34">
                  <c:v>146705</c:v>
                </c:pt>
                <c:pt idx="35">
                  <c:v>153725</c:v>
                </c:pt>
                <c:pt idx="36">
                  <c:v>161915</c:v>
                </c:pt>
                <c:pt idx="37">
                  <c:v>169726</c:v>
                </c:pt>
                <c:pt idx="38">
                  <c:v>178268</c:v>
                </c:pt>
                <c:pt idx="39">
                  <c:v>185676</c:v>
                </c:pt>
                <c:pt idx="40">
                  <c:v>186673</c:v>
                </c:pt>
                <c:pt idx="41">
                  <c:v>187604</c:v>
                </c:pt>
                <c:pt idx="42">
                  <c:v>193909</c:v>
                </c:pt>
                <c:pt idx="43">
                  <c:v>199514</c:v>
                </c:pt>
                <c:pt idx="44">
                  <c:v>204997</c:v>
                </c:pt>
                <c:pt idx="45">
                  <c:v>210752</c:v>
                </c:pt>
                <c:pt idx="46">
                  <c:v>216127</c:v>
                </c:pt>
                <c:pt idx="47">
                  <c:v>217277</c:v>
                </c:pt>
                <c:pt idx="48">
                  <c:v>217803</c:v>
                </c:pt>
                <c:pt idx="49">
                  <c:v>222293</c:v>
                </c:pt>
                <c:pt idx="50">
                  <c:v>226020</c:v>
                </c:pt>
                <c:pt idx="51">
                  <c:v>229373</c:v>
                </c:pt>
                <c:pt idx="52">
                  <c:v>233099</c:v>
                </c:pt>
                <c:pt idx="53">
                  <c:v>237183</c:v>
                </c:pt>
                <c:pt idx="54">
                  <c:v>237812</c:v>
                </c:pt>
                <c:pt idx="55">
                  <c:v>238078</c:v>
                </c:pt>
                <c:pt idx="56">
                  <c:v>241152</c:v>
                </c:pt>
                <c:pt idx="57">
                  <c:v>245333</c:v>
                </c:pt>
                <c:pt idx="58">
                  <c:v>249356</c:v>
                </c:pt>
                <c:pt idx="59">
                  <c:v>254163</c:v>
                </c:pt>
                <c:pt idx="60">
                  <c:v>258532</c:v>
                </c:pt>
                <c:pt idx="61">
                  <c:v>258937</c:v>
                </c:pt>
                <c:pt idx="62">
                  <c:v>259243</c:v>
                </c:pt>
                <c:pt idx="63">
                  <c:v>262830</c:v>
                </c:pt>
                <c:pt idx="64">
                  <c:v>266836</c:v>
                </c:pt>
                <c:pt idx="65">
                  <c:v>270846</c:v>
                </c:pt>
                <c:pt idx="66">
                  <c:v>274086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Pracovníci a klienti v sociálních službách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List1!$C$1:$BQ$1</c:f>
              <c:strCache>
                <c:ptCount val="67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</c:strCache>
            </c:strRef>
          </c:cat>
          <c:val>
            <c:numRef>
              <c:f>List1!$C$4:$BQ$4</c:f>
              <c:numCache>
                <c:formatCode>General</c:formatCode>
                <c:ptCount val="67"/>
                <c:pt idx="0">
                  <c:v>86</c:v>
                </c:pt>
                <c:pt idx="1">
                  <c:v>398</c:v>
                </c:pt>
                <c:pt idx="2">
                  <c:v>681</c:v>
                </c:pt>
                <c:pt idx="3">
                  <c:v>875</c:v>
                </c:pt>
                <c:pt idx="4">
                  <c:v>879</c:v>
                </c:pt>
                <c:pt idx="5">
                  <c:v>879</c:v>
                </c:pt>
                <c:pt idx="6">
                  <c:v>881</c:v>
                </c:pt>
                <c:pt idx="7">
                  <c:v>884</c:v>
                </c:pt>
                <c:pt idx="8">
                  <c:v>896</c:v>
                </c:pt>
                <c:pt idx="9">
                  <c:v>951</c:v>
                </c:pt>
                <c:pt idx="10">
                  <c:v>1567</c:v>
                </c:pt>
                <c:pt idx="11">
                  <c:v>3155</c:v>
                </c:pt>
                <c:pt idx="12">
                  <c:v>3459</c:v>
                </c:pt>
                <c:pt idx="13">
                  <c:v>3539</c:v>
                </c:pt>
                <c:pt idx="14">
                  <c:v>4460</c:v>
                </c:pt>
                <c:pt idx="15">
                  <c:v>6405</c:v>
                </c:pt>
                <c:pt idx="16">
                  <c:v>9276</c:v>
                </c:pt>
                <c:pt idx="17">
                  <c:v>13311</c:v>
                </c:pt>
                <c:pt idx="18">
                  <c:v>17163</c:v>
                </c:pt>
                <c:pt idx="19">
                  <c:v>17781</c:v>
                </c:pt>
                <c:pt idx="20">
                  <c:v>17880</c:v>
                </c:pt>
                <c:pt idx="21">
                  <c:v>20589</c:v>
                </c:pt>
                <c:pt idx="22">
                  <c:v>24078</c:v>
                </c:pt>
                <c:pt idx="23">
                  <c:v>28007</c:v>
                </c:pt>
                <c:pt idx="24">
                  <c:v>31720</c:v>
                </c:pt>
                <c:pt idx="25">
                  <c:v>34708</c:v>
                </c:pt>
                <c:pt idx="26">
                  <c:v>35306</c:v>
                </c:pt>
                <c:pt idx="27">
                  <c:v>35431</c:v>
                </c:pt>
                <c:pt idx="28">
                  <c:v>37353</c:v>
                </c:pt>
                <c:pt idx="29">
                  <c:v>40008</c:v>
                </c:pt>
                <c:pt idx="30">
                  <c:v>42446</c:v>
                </c:pt>
                <c:pt idx="31">
                  <c:v>44246</c:v>
                </c:pt>
                <c:pt idx="32">
                  <c:v>46091</c:v>
                </c:pt>
                <c:pt idx="33">
                  <c:v>46269</c:v>
                </c:pt>
                <c:pt idx="34">
                  <c:v>46334</c:v>
                </c:pt>
                <c:pt idx="35">
                  <c:v>47619</c:v>
                </c:pt>
                <c:pt idx="36">
                  <c:v>49273</c:v>
                </c:pt>
                <c:pt idx="37">
                  <c:v>51464</c:v>
                </c:pt>
                <c:pt idx="38">
                  <c:v>54812</c:v>
                </c:pt>
                <c:pt idx="39">
                  <c:v>57775</c:v>
                </c:pt>
                <c:pt idx="40">
                  <c:v>57817</c:v>
                </c:pt>
                <c:pt idx="41">
                  <c:v>57861</c:v>
                </c:pt>
                <c:pt idx="42">
                  <c:v>60578</c:v>
                </c:pt>
                <c:pt idx="43">
                  <c:v>64335</c:v>
                </c:pt>
                <c:pt idx="44">
                  <c:v>69130</c:v>
                </c:pt>
                <c:pt idx="45">
                  <c:v>74492</c:v>
                </c:pt>
                <c:pt idx="46">
                  <c:v>79269</c:v>
                </c:pt>
                <c:pt idx="47">
                  <c:v>79941</c:v>
                </c:pt>
                <c:pt idx="48">
                  <c:v>80071</c:v>
                </c:pt>
                <c:pt idx="49">
                  <c:v>82370</c:v>
                </c:pt>
                <c:pt idx="50">
                  <c:v>86429</c:v>
                </c:pt>
                <c:pt idx="51">
                  <c:v>91044</c:v>
                </c:pt>
                <c:pt idx="52">
                  <c:v>95467</c:v>
                </c:pt>
                <c:pt idx="53">
                  <c:v>99093</c:v>
                </c:pt>
                <c:pt idx="54">
                  <c:v>99256</c:v>
                </c:pt>
                <c:pt idx="55">
                  <c:v>99259</c:v>
                </c:pt>
                <c:pt idx="56">
                  <c:v>101748</c:v>
                </c:pt>
                <c:pt idx="57">
                  <c:v>104641</c:v>
                </c:pt>
                <c:pt idx="58">
                  <c:v>107867</c:v>
                </c:pt>
                <c:pt idx="59">
                  <c:v>111871</c:v>
                </c:pt>
                <c:pt idx="60">
                  <c:v>115248</c:v>
                </c:pt>
                <c:pt idx="61">
                  <c:v>115416</c:v>
                </c:pt>
                <c:pt idx="62">
                  <c:v>115518</c:v>
                </c:pt>
                <c:pt idx="63">
                  <c:v>117088</c:v>
                </c:pt>
                <c:pt idx="64">
                  <c:v>118925</c:v>
                </c:pt>
                <c:pt idx="65">
                  <c:v>121371</c:v>
                </c:pt>
                <c:pt idx="66">
                  <c:v>123256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Ostatní</c:v>
                </c:pt>
              </c:strCache>
            </c:strRef>
          </c:tx>
          <c:spPr>
            <a:ln w="28575" cap="rnd">
              <a:solidFill>
                <a:srgbClr val="FFFFFF">
                  <a:lumMod val="6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List1!$C$1:$BQ$1</c:f>
              <c:strCache>
                <c:ptCount val="67"/>
                <c:pt idx="0">
                  <c:v>28-XII.</c:v>
                </c:pt>
                <c:pt idx="1">
                  <c:v>29-XII.</c:v>
                </c:pt>
                <c:pt idx="2">
                  <c:v>30-XII.</c:v>
                </c:pt>
                <c:pt idx="3">
                  <c:v>31-XII.</c:v>
                </c:pt>
                <c:pt idx="4">
                  <c:v>1-I.</c:v>
                </c:pt>
                <c:pt idx="5">
                  <c:v>2-I.</c:v>
                </c:pt>
                <c:pt idx="6">
                  <c:v>3-I.</c:v>
                </c:pt>
                <c:pt idx="7">
                  <c:v>4-I.</c:v>
                </c:pt>
                <c:pt idx="8">
                  <c:v>5-I.</c:v>
                </c:pt>
                <c:pt idx="9">
                  <c:v>6-I.</c:v>
                </c:pt>
                <c:pt idx="10">
                  <c:v>7-I.</c:v>
                </c:pt>
                <c:pt idx="11">
                  <c:v>8-I.</c:v>
                </c:pt>
                <c:pt idx="12">
                  <c:v>9-I.</c:v>
                </c:pt>
                <c:pt idx="13">
                  <c:v>10-I.</c:v>
                </c:pt>
                <c:pt idx="14">
                  <c:v>11-I.</c:v>
                </c:pt>
                <c:pt idx="15">
                  <c:v>12-I.</c:v>
                </c:pt>
                <c:pt idx="16">
                  <c:v>13-I.</c:v>
                </c:pt>
                <c:pt idx="17">
                  <c:v>14-I.</c:v>
                </c:pt>
                <c:pt idx="18">
                  <c:v>15-I.</c:v>
                </c:pt>
                <c:pt idx="19">
                  <c:v>16-I.</c:v>
                </c:pt>
                <c:pt idx="20">
                  <c:v>17-I.</c:v>
                </c:pt>
                <c:pt idx="21">
                  <c:v>18-I.</c:v>
                </c:pt>
                <c:pt idx="22">
                  <c:v>19-I.</c:v>
                </c:pt>
                <c:pt idx="23">
                  <c:v>20-I.</c:v>
                </c:pt>
                <c:pt idx="24">
                  <c:v>21-I.</c:v>
                </c:pt>
                <c:pt idx="25">
                  <c:v>22-I.</c:v>
                </c:pt>
                <c:pt idx="26">
                  <c:v>23-I.</c:v>
                </c:pt>
                <c:pt idx="27">
                  <c:v>24-I.</c:v>
                </c:pt>
                <c:pt idx="28">
                  <c:v>25-I.</c:v>
                </c:pt>
                <c:pt idx="29">
                  <c:v>26-I.</c:v>
                </c:pt>
                <c:pt idx="30">
                  <c:v>27-I.</c:v>
                </c:pt>
                <c:pt idx="31">
                  <c:v>28-I.</c:v>
                </c:pt>
                <c:pt idx="32">
                  <c:v>29-I.</c:v>
                </c:pt>
                <c:pt idx="33">
                  <c:v>30-I.</c:v>
                </c:pt>
                <c:pt idx="34">
                  <c:v>31-I.</c:v>
                </c:pt>
                <c:pt idx="35">
                  <c:v>1-II.</c:v>
                </c:pt>
                <c:pt idx="36">
                  <c:v>2-II.</c:v>
                </c:pt>
                <c:pt idx="37">
                  <c:v>3-II.</c:v>
                </c:pt>
                <c:pt idx="38">
                  <c:v>4-II.</c:v>
                </c:pt>
                <c:pt idx="39">
                  <c:v>5-II.</c:v>
                </c:pt>
                <c:pt idx="40">
                  <c:v>6-II.</c:v>
                </c:pt>
                <c:pt idx="41">
                  <c:v>7-II.</c:v>
                </c:pt>
                <c:pt idx="42">
                  <c:v>8-II.</c:v>
                </c:pt>
                <c:pt idx="43">
                  <c:v>9-II.</c:v>
                </c:pt>
                <c:pt idx="44">
                  <c:v>10-II.</c:v>
                </c:pt>
                <c:pt idx="45">
                  <c:v>11-II.</c:v>
                </c:pt>
                <c:pt idx="46">
                  <c:v>12-II.</c:v>
                </c:pt>
                <c:pt idx="47">
                  <c:v>13-II.</c:v>
                </c:pt>
                <c:pt idx="48">
                  <c:v>14-II.</c:v>
                </c:pt>
                <c:pt idx="49">
                  <c:v>15-II.</c:v>
                </c:pt>
                <c:pt idx="50">
                  <c:v>16-II.</c:v>
                </c:pt>
                <c:pt idx="51">
                  <c:v>17-II.</c:v>
                </c:pt>
                <c:pt idx="52">
                  <c:v>18-II.</c:v>
                </c:pt>
                <c:pt idx="53">
                  <c:v>19-II.</c:v>
                </c:pt>
                <c:pt idx="54">
                  <c:v>20-II.</c:v>
                </c:pt>
                <c:pt idx="55">
                  <c:v>21-II.</c:v>
                </c:pt>
                <c:pt idx="56">
                  <c:v>22-II.</c:v>
                </c:pt>
                <c:pt idx="57">
                  <c:v>23-II.</c:v>
                </c:pt>
                <c:pt idx="58">
                  <c:v>24-II.</c:v>
                </c:pt>
                <c:pt idx="59">
                  <c:v>25-II.</c:v>
                </c:pt>
                <c:pt idx="60">
                  <c:v>26-II.</c:v>
                </c:pt>
                <c:pt idx="61">
                  <c:v>27-II.</c:v>
                </c:pt>
                <c:pt idx="62">
                  <c:v>28-II.</c:v>
                </c:pt>
                <c:pt idx="63">
                  <c:v>1-III.</c:v>
                </c:pt>
                <c:pt idx="64">
                  <c:v>2-III.</c:v>
                </c:pt>
                <c:pt idx="65">
                  <c:v>3-III.</c:v>
                </c:pt>
                <c:pt idx="66">
                  <c:v>4-III.</c:v>
                </c:pt>
              </c:strCache>
            </c:strRef>
          </c:cat>
          <c:val>
            <c:numRef>
              <c:f>List1!$C$5:$BQ$5</c:f>
              <c:numCache>
                <c:formatCode>General</c:formatCode>
                <c:ptCount val="67"/>
                <c:pt idx="0">
                  <c:v>338</c:v>
                </c:pt>
                <c:pt idx="1">
                  <c:v>590</c:v>
                </c:pt>
                <c:pt idx="2">
                  <c:v>868</c:v>
                </c:pt>
                <c:pt idx="3">
                  <c:v>983</c:v>
                </c:pt>
                <c:pt idx="4">
                  <c:v>993</c:v>
                </c:pt>
                <c:pt idx="5">
                  <c:v>1052</c:v>
                </c:pt>
                <c:pt idx="6">
                  <c:v>1093</c:v>
                </c:pt>
                <c:pt idx="7">
                  <c:v>1340</c:v>
                </c:pt>
                <c:pt idx="8">
                  <c:v>1621</c:v>
                </c:pt>
                <c:pt idx="9">
                  <c:v>2056</c:v>
                </c:pt>
                <c:pt idx="10">
                  <c:v>2856</c:v>
                </c:pt>
                <c:pt idx="11">
                  <c:v>3800</c:v>
                </c:pt>
                <c:pt idx="12">
                  <c:v>4149</c:v>
                </c:pt>
                <c:pt idx="13">
                  <c:v>4563</c:v>
                </c:pt>
                <c:pt idx="14">
                  <c:v>5964</c:v>
                </c:pt>
                <c:pt idx="15">
                  <c:v>8266</c:v>
                </c:pt>
                <c:pt idx="16">
                  <c:v>10893</c:v>
                </c:pt>
                <c:pt idx="17">
                  <c:v>13482</c:v>
                </c:pt>
                <c:pt idx="18">
                  <c:v>15829</c:v>
                </c:pt>
                <c:pt idx="19">
                  <c:v>16295</c:v>
                </c:pt>
                <c:pt idx="20">
                  <c:v>16602</c:v>
                </c:pt>
                <c:pt idx="21">
                  <c:v>17726</c:v>
                </c:pt>
                <c:pt idx="22">
                  <c:v>18675</c:v>
                </c:pt>
                <c:pt idx="23">
                  <c:v>19720</c:v>
                </c:pt>
                <c:pt idx="24">
                  <c:v>20701</c:v>
                </c:pt>
                <c:pt idx="25">
                  <c:v>21429</c:v>
                </c:pt>
                <c:pt idx="26">
                  <c:v>21565</c:v>
                </c:pt>
                <c:pt idx="27">
                  <c:v>21704</c:v>
                </c:pt>
                <c:pt idx="28">
                  <c:v>22143</c:v>
                </c:pt>
                <c:pt idx="29">
                  <c:v>22628</c:v>
                </c:pt>
                <c:pt idx="30">
                  <c:v>23115</c:v>
                </c:pt>
                <c:pt idx="31">
                  <c:v>23728</c:v>
                </c:pt>
                <c:pt idx="32">
                  <c:v>24617</c:v>
                </c:pt>
                <c:pt idx="33">
                  <c:v>24895</c:v>
                </c:pt>
                <c:pt idx="34">
                  <c:v>25308</c:v>
                </c:pt>
                <c:pt idx="35">
                  <c:v>26448</c:v>
                </c:pt>
                <c:pt idx="36">
                  <c:v>28357</c:v>
                </c:pt>
                <c:pt idx="37">
                  <c:v>30827</c:v>
                </c:pt>
                <c:pt idx="38">
                  <c:v>33450</c:v>
                </c:pt>
                <c:pt idx="39">
                  <c:v>35617</c:v>
                </c:pt>
                <c:pt idx="40">
                  <c:v>36002</c:v>
                </c:pt>
                <c:pt idx="41">
                  <c:v>36258</c:v>
                </c:pt>
                <c:pt idx="42">
                  <c:v>37493</c:v>
                </c:pt>
                <c:pt idx="43">
                  <c:v>38845</c:v>
                </c:pt>
                <c:pt idx="44">
                  <c:v>40379</c:v>
                </c:pt>
                <c:pt idx="45">
                  <c:v>42176</c:v>
                </c:pt>
                <c:pt idx="46">
                  <c:v>43470</c:v>
                </c:pt>
                <c:pt idx="47">
                  <c:v>43696</c:v>
                </c:pt>
                <c:pt idx="48">
                  <c:v>43812</c:v>
                </c:pt>
                <c:pt idx="49">
                  <c:v>44702</c:v>
                </c:pt>
                <c:pt idx="50">
                  <c:v>45500</c:v>
                </c:pt>
                <c:pt idx="51">
                  <c:v>46806</c:v>
                </c:pt>
                <c:pt idx="52">
                  <c:v>48321</c:v>
                </c:pt>
                <c:pt idx="53">
                  <c:v>49783</c:v>
                </c:pt>
                <c:pt idx="54">
                  <c:v>50029</c:v>
                </c:pt>
                <c:pt idx="55">
                  <c:v>50176</c:v>
                </c:pt>
                <c:pt idx="56">
                  <c:v>51566</c:v>
                </c:pt>
                <c:pt idx="57">
                  <c:v>53163</c:v>
                </c:pt>
                <c:pt idx="58">
                  <c:v>55348</c:v>
                </c:pt>
                <c:pt idx="59">
                  <c:v>57543</c:v>
                </c:pt>
                <c:pt idx="60">
                  <c:v>60413</c:v>
                </c:pt>
                <c:pt idx="61">
                  <c:v>61119</c:v>
                </c:pt>
                <c:pt idx="62">
                  <c:v>61955</c:v>
                </c:pt>
                <c:pt idx="63">
                  <c:v>69627</c:v>
                </c:pt>
                <c:pt idx="64">
                  <c:v>83992</c:v>
                </c:pt>
                <c:pt idx="65">
                  <c:v>100641</c:v>
                </c:pt>
                <c:pt idx="66">
                  <c:v>118683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2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975002744348294"/>
          <c:y val="0.17037009667659694"/>
          <c:w val="0.21430622391825438"/>
          <c:h val="0.584113549388836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Plzeňský kraj</c:v>
                </c:pt>
                <c:pt idx="2">
                  <c:v>Hlavní město Praha</c:v>
                </c:pt>
                <c:pt idx="3">
                  <c:v>Jihočeský kraj</c:v>
                </c:pt>
                <c:pt idx="4">
                  <c:v>Jihomoravský kraj</c:v>
                </c:pt>
                <c:pt idx="5">
                  <c:v>Středočeský kraj</c:v>
                </c:pt>
                <c:pt idx="6">
                  <c:v>ČR</c:v>
                </c:pt>
                <c:pt idx="7">
                  <c:v>Ústecký kraj</c:v>
                </c:pt>
                <c:pt idx="8">
                  <c:v>Královéhradecký kraj</c:v>
                </c:pt>
                <c:pt idx="9">
                  <c:v>Liberecký kraj</c:v>
                </c:pt>
                <c:pt idx="10">
                  <c:v>Olomoucký kraj</c:v>
                </c:pt>
                <c:pt idx="11">
                  <c:v>Pardubický kraj</c:v>
                </c:pt>
                <c:pt idx="12">
                  <c:v>Karlovarský kraj</c:v>
                </c:pt>
                <c:pt idx="13">
                  <c:v>Zlínský kraj</c:v>
                </c:pt>
                <c:pt idx="14">
                  <c:v>Moravskoslezský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74.120406567630965</c:v>
                </c:pt>
                <c:pt idx="1">
                  <c:v>73.044456949915599</c:v>
                </c:pt>
                <c:pt idx="2">
                  <c:v>72.354637923182025</c:v>
                </c:pt>
                <c:pt idx="3">
                  <c:v>70.555833750625936</c:v>
                </c:pt>
                <c:pt idx="4">
                  <c:v>70.091484869809989</c:v>
                </c:pt>
                <c:pt idx="5">
                  <c:v>70.077279752704797</c:v>
                </c:pt>
                <c:pt idx="6">
                  <c:v>69.518984174641901</c:v>
                </c:pt>
                <c:pt idx="7">
                  <c:v>69.452590420332356</c:v>
                </c:pt>
                <c:pt idx="8">
                  <c:v>69.214659685863879</c:v>
                </c:pt>
                <c:pt idx="9">
                  <c:v>69.01865369018654</c:v>
                </c:pt>
                <c:pt idx="10">
                  <c:v>69.016697588126164</c:v>
                </c:pt>
                <c:pt idx="11">
                  <c:v>68.51159311892296</c:v>
                </c:pt>
                <c:pt idx="12">
                  <c:v>68.149210903873751</c:v>
                </c:pt>
                <c:pt idx="13">
                  <c:v>67.989240080699403</c:v>
                </c:pt>
                <c:pt idx="14">
                  <c:v>63.128785883592307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8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Hlavní město Praha</c:v>
                </c:pt>
                <c:pt idx="2">
                  <c:v>Středočeský kraj</c:v>
                </c:pt>
                <c:pt idx="3">
                  <c:v>Karlovarský kraj</c:v>
                </c:pt>
                <c:pt idx="4">
                  <c:v>Ústecký kraj</c:v>
                </c:pt>
                <c:pt idx="5">
                  <c:v>Jihomoravský kraj</c:v>
                </c:pt>
                <c:pt idx="6">
                  <c:v>Jihočeský kraj</c:v>
                </c:pt>
                <c:pt idx="7">
                  <c:v>ČR</c:v>
                </c:pt>
                <c:pt idx="8">
                  <c:v>Plzeňský kraj</c:v>
                </c:pt>
                <c:pt idx="9">
                  <c:v>Královéhradecký kraj</c:v>
                </c:pt>
                <c:pt idx="10">
                  <c:v>Liberecký kraj</c:v>
                </c:pt>
                <c:pt idx="11">
                  <c:v>Pardubický kraj</c:v>
                </c:pt>
                <c:pt idx="12">
                  <c:v>Moravskoslezský kraj</c:v>
                </c:pt>
                <c:pt idx="13">
                  <c:v>Zlínský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58.015791280466878</c:v>
                </c:pt>
                <c:pt idx="1">
                  <c:v>57.65897193855659</c:v>
                </c:pt>
                <c:pt idx="2">
                  <c:v>56.486988847583639</c:v>
                </c:pt>
                <c:pt idx="3">
                  <c:v>55.325232308791996</c:v>
                </c:pt>
                <c:pt idx="4">
                  <c:v>54.330529665833147</c:v>
                </c:pt>
                <c:pt idx="5">
                  <c:v>52.208070467801448</c:v>
                </c:pt>
                <c:pt idx="6">
                  <c:v>52.064533770850417</c:v>
                </c:pt>
                <c:pt idx="7">
                  <c:v>51.875313311762298</c:v>
                </c:pt>
                <c:pt idx="8">
                  <c:v>51.64359861591695</c:v>
                </c:pt>
                <c:pt idx="9">
                  <c:v>51.457075347860325</c:v>
                </c:pt>
                <c:pt idx="10">
                  <c:v>48.178137651821864</c:v>
                </c:pt>
                <c:pt idx="11">
                  <c:v>47.914399709829524</c:v>
                </c:pt>
                <c:pt idx="12">
                  <c:v>45.718503937007874</c:v>
                </c:pt>
                <c:pt idx="13">
                  <c:v>44.585987261146499</c:v>
                </c:pt>
                <c:pt idx="14">
                  <c:v>44.501160092807424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8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829055639894149E-2"/>
          <c:y val="2.7386809338901984E-2"/>
          <c:w val="0.68638142429040616"/>
          <c:h val="0.8190361208762229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2. dávka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do 29</c:v>
                </c:pt>
                <c:pt idx="1">
                  <c:v>30–34</c:v>
                </c:pt>
                <c:pt idx="2">
                  <c:v>35–39</c:v>
                </c:pt>
                <c:pt idx="3">
                  <c:v>40–44</c:v>
                </c:pt>
                <c:pt idx="4">
                  <c:v>45–49</c:v>
                </c:pt>
                <c:pt idx="5">
                  <c:v>50–54</c:v>
                </c:pt>
                <c:pt idx="6">
                  <c:v>55–59</c:v>
                </c:pt>
                <c:pt idx="7">
                  <c:v>60–64</c:v>
                </c:pt>
                <c:pt idx="8">
                  <c:v>65–69</c:v>
                </c:pt>
                <c:pt idx="9">
                  <c:v>70–74</c:v>
                </c:pt>
                <c:pt idx="10">
                  <c:v>75–79</c:v>
                </c:pt>
                <c:pt idx="11">
                  <c:v>80+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2175</c:v>
                </c:pt>
                <c:pt idx="1">
                  <c:v>2873</c:v>
                </c:pt>
                <c:pt idx="2">
                  <c:v>3048</c:v>
                </c:pt>
                <c:pt idx="3">
                  <c:v>3085</c:v>
                </c:pt>
                <c:pt idx="4">
                  <c:v>2996</c:v>
                </c:pt>
                <c:pt idx="5">
                  <c:v>3382</c:v>
                </c:pt>
                <c:pt idx="6">
                  <c:v>2667</c:v>
                </c:pt>
                <c:pt idx="7">
                  <c:v>3177</c:v>
                </c:pt>
                <c:pt idx="8">
                  <c:v>3672</c:v>
                </c:pt>
                <c:pt idx="9">
                  <c:v>1959</c:v>
                </c:pt>
                <c:pt idx="10">
                  <c:v>901</c:v>
                </c:pt>
                <c:pt idx="11">
                  <c:v>630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90-4FE0-94E8-98E244D501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1. dávka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do 29</c:v>
                </c:pt>
                <c:pt idx="1">
                  <c:v>30–34</c:v>
                </c:pt>
                <c:pt idx="2">
                  <c:v>35–39</c:v>
                </c:pt>
                <c:pt idx="3">
                  <c:v>40–44</c:v>
                </c:pt>
                <c:pt idx="4">
                  <c:v>45–49</c:v>
                </c:pt>
                <c:pt idx="5">
                  <c:v>50–54</c:v>
                </c:pt>
                <c:pt idx="6">
                  <c:v>55–59</c:v>
                </c:pt>
                <c:pt idx="7">
                  <c:v>60–64</c:v>
                </c:pt>
                <c:pt idx="8">
                  <c:v>65–69</c:v>
                </c:pt>
                <c:pt idx="9">
                  <c:v>70–74</c:v>
                </c:pt>
                <c:pt idx="10">
                  <c:v>75–79</c:v>
                </c:pt>
                <c:pt idx="11">
                  <c:v>80+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552</c:v>
                </c:pt>
                <c:pt idx="1">
                  <c:v>839</c:v>
                </c:pt>
                <c:pt idx="2">
                  <c:v>818</c:v>
                </c:pt>
                <c:pt idx="3">
                  <c:v>682</c:v>
                </c:pt>
                <c:pt idx="4">
                  <c:v>693</c:v>
                </c:pt>
                <c:pt idx="5">
                  <c:v>844</c:v>
                </c:pt>
                <c:pt idx="6">
                  <c:v>646</c:v>
                </c:pt>
                <c:pt idx="7">
                  <c:v>791</c:v>
                </c:pt>
                <c:pt idx="8">
                  <c:v>1131</c:v>
                </c:pt>
                <c:pt idx="9">
                  <c:v>618</c:v>
                </c:pt>
                <c:pt idx="10">
                  <c:v>363</c:v>
                </c:pt>
                <c:pt idx="11">
                  <c:v>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90-4FE0-94E8-98E244D501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není vakcinován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do 29</c:v>
                </c:pt>
                <c:pt idx="1">
                  <c:v>30–34</c:v>
                </c:pt>
                <c:pt idx="2">
                  <c:v>35–39</c:v>
                </c:pt>
                <c:pt idx="3">
                  <c:v>40–44</c:v>
                </c:pt>
                <c:pt idx="4">
                  <c:v>45–49</c:v>
                </c:pt>
                <c:pt idx="5">
                  <c:v>50–54</c:v>
                </c:pt>
                <c:pt idx="6">
                  <c:v>55–59</c:v>
                </c:pt>
                <c:pt idx="7">
                  <c:v>60–64</c:v>
                </c:pt>
                <c:pt idx="8">
                  <c:v>65–69</c:v>
                </c:pt>
                <c:pt idx="9">
                  <c:v>70–74</c:v>
                </c:pt>
                <c:pt idx="10">
                  <c:v>75–79</c:v>
                </c:pt>
                <c:pt idx="11">
                  <c:v>80+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3193</c:v>
                </c:pt>
                <c:pt idx="1">
                  <c:v>5537</c:v>
                </c:pt>
                <c:pt idx="2">
                  <c:v>4980</c:v>
                </c:pt>
                <c:pt idx="3">
                  <c:v>3047</c:v>
                </c:pt>
                <c:pt idx="4">
                  <c:v>2594</c:v>
                </c:pt>
                <c:pt idx="5">
                  <c:v>2940</c:v>
                </c:pt>
                <c:pt idx="6">
                  <c:v>1908</c:v>
                </c:pt>
                <c:pt idx="7">
                  <c:v>1963</c:v>
                </c:pt>
                <c:pt idx="8">
                  <c:v>3043</c:v>
                </c:pt>
                <c:pt idx="9">
                  <c:v>2050</c:v>
                </c:pt>
                <c:pt idx="10">
                  <c:v>1406</c:v>
                </c:pt>
                <c:pt idx="11">
                  <c:v>594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D-E790-4FE0-94E8-98E244D501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1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441079446047168"/>
          <c:y val="0.39462546485268107"/>
          <c:w val="0.19696011156640403"/>
          <c:h val="0.1732702898164343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+mn-lt"/>
        </a:defRPr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829055639894149E-2"/>
          <c:y val="2.7386809338901984E-2"/>
          <c:w val="0.68638142429040616"/>
          <c:h val="0.8190361208762229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2. dávka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1171</c:v>
                </c:pt>
                <c:pt idx="1">
                  <c:v>1839</c:v>
                </c:pt>
                <c:pt idx="2">
                  <c:v>2294</c:v>
                </c:pt>
                <c:pt idx="3">
                  <c:v>4067</c:v>
                </c:pt>
                <c:pt idx="4">
                  <c:v>6006</c:v>
                </c:pt>
                <c:pt idx="5">
                  <c:v>8962</c:v>
                </c:pt>
                <c:pt idx="6">
                  <c:v>6136</c:v>
                </c:pt>
                <c:pt idx="7">
                  <c:v>5659</c:v>
                </c:pt>
                <c:pt idx="8">
                  <c:v>4223</c:v>
                </c:pt>
                <c:pt idx="9">
                  <c:v>2005</c:v>
                </c:pt>
                <c:pt idx="10">
                  <c:v>624</c:v>
                </c:pt>
                <c:pt idx="11">
                  <c:v>190</c:v>
                </c:pt>
                <c:pt idx="12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90-4FE0-94E8-98E244D501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1. dávka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444</c:v>
                </c:pt>
                <c:pt idx="1">
                  <c:v>640</c:v>
                </c:pt>
                <c:pt idx="2">
                  <c:v>826</c:v>
                </c:pt>
                <c:pt idx="3">
                  <c:v>1346</c:v>
                </c:pt>
                <c:pt idx="4">
                  <c:v>1914</c:v>
                </c:pt>
                <c:pt idx="5">
                  <c:v>2629</c:v>
                </c:pt>
                <c:pt idx="6">
                  <c:v>1815</c:v>
                </c:pt>
                <c:pt idx="7">
                  <c:v>1830</c:v>
                </c:pt>
                <c:pt idx="8">
                  <c:v>1400</c:v>
                </c:pt>
                <c:pt idx="9">
                  <c:v>736</c:v>
                </c:pt>
                <c:pt idx="10">
                  <c:v>302</c:v>
                </c:pt>
                <c:pt idx="11">
                  <c:v>123</c:v>
                </c:pt>
                <c:pt idx="1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90-4FE0-94E8-98E244D501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není vakcinován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5489</c:v>
                </c:pt>
                <c:pt idx="1">
                  <c:v>7508</c:v>
                </c:pt>
                <c:pt idx="2">
                  <c:v>9487</c:v>
                </c:pt>
                <c:pt idx="3">
                  <c:v>9773</c:v>
                </c:pt>
                <c:pt idx="4">
                  <c:v>8908</c:v>
                </c:pt>
                <c:pt idx="5">
                  <c:v>11079</c:v>
                </c:pt>
                <c:pt idx="6">
                  <c:v>7332</c:v>
                </c:pt>
                <c:pt idx="7">
                  <c:v>6567</c:v>
                </c:pt>
                <c:pt idx="8">
                  <c:v>7023</c:v>
                </c:pt>
                <c:pt idx="9">
                  <c:v>8071</c:v>
                </c:pt>
                <c:pt idx="10">
                  <c:v>3765</c:v>
                </c:pt>
                <c:pt idx="11">
                  <c:v>865</c:v>
                </c:pt>
                <c:pt idx="12">
                  <c:v>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D-E790-4FE0-94E8-98E244D501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1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441079446047168"/>
          <c:y val="0.39462546485268107"/>
          <c:w val="0.19696011156640403"/>
          <c:h val="0.1732702898164343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+mn-lt"/>
        </a:defRPr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829055639894149E-2"/>
          <c:y val="2.7386809338901984E-2"/>
          <c:w val="0.68638142429040616"/>
          <c:h val="0.8190361208762229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2. dávka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1137</c:v>
                </c:pt>
                <c:pt idx="1">
                  <c:v>2231</c:v>
                </c:pt>
                <c:pt idx="2">
                  <c:v>1948</c:v>
                </c:pt>
                <c:pt idx="3">
                  <c:v>2525</c:v>
                </c:pt>
                <c:pt idx="4">
                  <c:v>3847</c:v>
                </c:pt>
                <c:pt idx="5">
                  <c:v>4466</c:v>
                </c:pt>
                <c:pt idx="6">
                  <c:v>3608</c:v>
                </c:pt>
                <c:pt idx="7">
                  <c:v>3229</c:v>
                </c:pt>
                <c:pt idx="8">
                  <c:v>2105</c:v>
                </c:pt>
                <c:pt idx="9">
                  <c:v>1017</c:v>
                </c:pt>
                <c:pt idx="10">
                  <c:v>374</c:v>
                </c:pt>
                <c:pt idx="11">
                  <c:v>109</c:v>
                </c:pt>
                <c:pt idx="12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90-4FE0-94E8-98E244D501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1. dávka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507</c:v>
                </c:pt>
                <c:pt idx="1">
                  <c:v>1335</c:v>
                </c:pt>
                <c:pt idx="2">
                  <c:v>1187</c:v>
                </c:pt>
                <c:pt idx="3">
                  <c:v>1530</c:v>
                </c:pt>
                <c:pt idx="4">
                  <c:v>1939</c:v>
                </c:pt>
                <c:pt idx="5">
                  <c:v>2161</c:v>
                </c:pt>
                <c:pt idx="6">
                  <c:v>1684</c:v>
                </c:pt>
                <c:pt idx="7">
                  <c:v>1459</c:v>
                </c:pt>
                <c:pt idx="8">
                  <c:v>1039</c:v>
                </c:pt>
                <c:pt idx="9">
                  <c:v>580</c:v>
                </c:pt>
                <c:pt idx="10">
                  <c:v>288</c:v>
                </c:pt>
                <c:pt idx="11">
                  <c:v>100</c:v>
                </c:pt>
                <c:pt idx="12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90-4FE0-94E8-98E244D501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není vakcinován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do 24</c:v>
                </c:pt>
                <c:pt idx="1">
                  <c:v>25–29</c:v>
                </c:pt>
                <c:pt idx="2">
                  <c:v>30–34</c:v>
                </c:pt>
                <c:pt idx="3">
                  <c:v>35–39</c:v>
                </c:pt>
                <c:pt idx="4">
                  <c:v>40–44</c:v>
                </c:pt>
                <c:pt idx="5">
                  <c:v>45–49</c:v>
                </c:pt>
                <c:pt idx="6">
                  <c:v>50–54</c:v>
                </c:pt>
                <c:pt idx="7">
                  <c:v>55–59</c:v>
                </c:pt>
                <c:pt idx="8">
                  <c:v>60–64</c:v>
                </c:pt>
                <c:pt idx="9">
                  <c:v>65–69</c:v>
                </c:pt>
                <c:pt idx="10">
                  <c:v>70–74</c:v>
                </c:pt>
                <c:pt idx="11">
                  <c:v>75–79</c:v>
                </c:pt>
                <c:pt idx="12">
                  <c:v>80+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7684</c:v>
                </c:pt>
                <c:pt idx="1">
                  <c:v>11866</c:v>
                </c:pt>
                <c:pt idx="2">
                  <c:v>12510</c:v>
                </c:pt>
                <c:pt idx="3">
                  <c:v>10450</c:v>
                </c:pt>
                <c:pt idx="4">
                  <c:v>9707</c:v>
                </c:pt>
                <c:pt idx="5">
                  <c:v>9873</c:v>
                </c:pt>
                <c:pt idx="6">
                  <c:v>7198</c:v>
                </c:pt>
                <c:pt idx="7">
                  <c:v>5862</c:v>
                </c:pt>
                <c:pt idx="8">
                  <c:v>5073</c:v>
                </c:pt>
                <c:pt idx="9">
                  <c:v>4793</c:v>
                </c:pt>
                <c:pt idx="10">
                  <c:v>2546</c:v>
                </c:pt>
                <c:pt idx="11">
                  <c:v>646</c:v>
                </c:pt>
                <c:pt idx="12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D-E790-4FE0-94E8-98E244D501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1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441079446047168"/>
          <c:y val="0.39462546485268107"/>
          <c:w val="0.19696011156640403"/>
          <c:h val="0.1732702898164343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+mn-lt"/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05.03.2021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714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832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292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6313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029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788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788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7230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417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361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46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343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796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814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7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482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327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03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011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851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23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654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30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929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873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258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38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256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mp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7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831336"/>
            <a:ext cx="12192000" cy="195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400" dirty="0">
                <a:solidFill>
                  <a:schemeClr val="tx1"/>
                </a:solidFill>
              </a:rPr>
              <a:t>Průběh vakcinace k 4. 3. 2021</a:t>
            </a:r>
          </a:p>
          <a:p>
            <a:endParaRPr lang="cs-CZ" sz="4400" dirty="0">
              <a:solidFill>
                <a:schemeClr val="tx1"/>
              </a:solidFill>
            </a:endParaRPr>
          </a:p>
          <a:p>
            <a:r>
              <a:rPr lang="cs-CZ" sz="4400" dirty="0">
                <a:solidFill>
                  <a:schemeClr val="tx1"/>
                </a:solidFill>
              </a:rPr>
              <a:t>Souhrn dostupných dat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800" dirty="0"/>
              <a:t>Stav a vývoj epidemie COVID-19 </a:t>
            </a:r>
            <a:br>
              <a:rPr lang="cs-CZ" sz="4800" dirty="0"/>
            </a:br>
            <a:r>
              <a:rPr lang="cs-CZ" sz="4800" dirty="0"/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418987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Přehled dle místa bydliště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4. 3.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11117" y="779609"/>
            <a:ext cx="111894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aplikovaných dávek očkování se liší mezi kraji, </a:t>
            </a:r>
            <a:r>
              <a:rPr kumimoji="0" lang="cs-CZ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nicméně rozdíly</a:t>
            </a:r>
            <a:r>
              <a:rPr kumimoji="0" lang="cs-CZ" sz="2800" b="1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se postupně vyrovnávají, zejména při hodnocení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místa bydliště očkovaného.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49173" y="265715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82999" y="3340327"/>
            <a:ext cx="114960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Pouze cca 69 % všech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dávek bylo v Praze aplikováno u obyvatel Prahy; cca 19 % konzumovali obyvatelé Středočeského kraje, 2,4 % obyvatelé Ústeckého kraje a 1,3 % obyvatelé Jihočeského kraje. Obdobně, byť v menším rozsahu proběhla i částečná migrace obyvatel moravských krajů a Vysočiny za očkováním v </a:t>
            </a:r>
            <a:r>
              <a:rPr lang="cs-CZ" sz="2400" dirty="0">
                <a:solidFill>
                  <a:srgbClr val="000000"/>
                </a:solidFill>
              </a:rPr>
              <a:t>JMK. Migrace mezi kraji jsou vzájemné a probíhají zejména v geograficky sousedících oblastech, např. 7 % všech dávek podaných v STČ bylo aplikováno obyvatelům Prahy.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 vakcinací do jiného kraje nejvíce míří obyvatelé STČ (34 %), Pardubického kraje (19 %), Ústeckého kraje (16 %), </a:t>
            </a:r>
            <a:r>
              <a:rPr lang="cs-CZ" sz="2400" dirty="0">
                <a:solidFill>
                  <a:srgbClr val="000000"/>
                </a:solidFill>
              </a:rPr>
              <a:t>Kraje Vysočina (14 %)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 </a:t>
            </a:r>
            <a:r>
              <a:rPr lang="cs-CZ" sz="2400" dirty="0">
                <a:solidFill>
                  <a:srgbClr val="000000"/>
                </a:solidFill>
              </a:rPr>
              <a:t>Libereckého kraje (12 %).</a:t>
            </a:r>
            <a:endParaRPr kumimoji="0" lang="cs-CZ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21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bydliště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997770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b="1" dirty="0"/>
              <a:t>Počet vakcinovaných osob na 1000 obyvatel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2E392B-240E-4C0F-AD74-974F8D3293FC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73343B1-38DB-4454-BEC7-7D783C80D202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00BFFE-C06B-4B17-AE74-5D4CCABA1F19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607D2D-10F6-4550-A76A-3631C17394BF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16C5501-0A0D-483E-9980-85832796A62C}"/>
              </a:ext>
            </a:extLst>
          </p:cNvPr>
          <p:cNvSpPr txBox="1"/>
          <p:nvPr/>
        </p:nvSpPr>
        <p:spPr>
          <a:xfrm>
            <a:off x="10178905" y="290405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/>
              <a:t>&lt;</a:t>
            </a:r>
            <a:r>
              <a:rPr lang="en-US" sz="1600" dirty="0"/>
              <a:t> </a:t>
            </a:r>
            <a:r>
              <a:rPr lang="cs-CZ" sz="1600" dirty="0"/>
              <a:t>35,</a:t>
            </a:r>
            <a:r>
              <a:rPr lang="en-US" sz="1600" dirty="0"/>
              <a:t>00</a:t>
            </a:r>
            <a:endParaRPr lang="cs-CZ" sz="16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24DF73-D1DC-4B67-9B05-DA2B841A6A02}"/>
              </a:ext>
            </a:extLst>
          </p:cNvPr>
          <p:cNvSpPr txBox="1"/>
          <p:nvPr/>
        </p:nvSpPr>
        <p:spPr>
          <a:xfrm>
            <a:off x="10192137" y="2569570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/>
              <a:t>35,00–44,99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234E8BA-E79D-46F8-95EB-7AB2E601299E}"/>
              </a:ext>
            </a:extLst>
          </p:cNvPr>
          <p:cNvSpPr txBox="1"/>
          <p:nvPr/>
        </p:nvSpPr>
        <p:spPr>
          <a:xfrm>
            <a:off x="10178451" y="2219187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/>
              <a:t>45,00–49,99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7F0896-A4D3-4EE1-86C6-EACE5FA93733}"/>
              </a:ext>
            </a:extLst>
          </p:cNvPr>
          <p:cNvSpPr txBox="1"/>
          <p:nvPr/>
        </p:nvSpPr>
        <p:spPr>
          <a:xfrm>
            <a:off x="10159693" y="1858889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&gt;</a:t>
            </a:r>
            <a:r>
              <a:rPr lang="cs-CZ" sz="1600" dirty="0"/>
              <a:t>=</a:t>
            </a:r>
            <a:r>
              <a:rPr lang="en-US" sz="1600" dirty="0"/>
              <a:t> </a:t>
            </a:r>
            <a:r>
              <a:rPr lang="cs-CZ" sz="1600" dirty="0"/>
              <a:t>50,0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3153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315397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3153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3153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Počet vakcinovaných osob na 1000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149325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73 642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35 260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70 913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28 826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515 743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23 860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25 232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47 035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724525" y="99623"/>
            <a:ext cx="238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bg1"/>
                </a:solidFill>
              </a:rPr>
              <a:t>Stav k 4. 3.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714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>
                <a:solidFill>
                  <a:schemeClr val="bg1"/>
                </a:solidFill>
              </a:rPr>
              <a:t>Počty unikátních osob (nikoli dávek)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E91BDFE-6512-417D-AECA-5707BFBB91D5}"/>
              </a:ext>
            </a:extLst>
          </p:cNvPr>
          <p:cNvSpPr/>
          <p:nvPr/>
        </p:nvSpPr>
        <p:spPr>
          <a:xfrm>
            <a:off x="1507896" y="6516521"/>
            <a:ext cx="45095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200" dirty="0">
                <a:solidFill>
                  <a:srgbClr val="000000"/>
                </a:solidFill>
              </a:rPr>
              <a:t>Bydliště není uvedeno u 4 958 osob z počáteční fáze vakcinace</a:t>
            </a:r>
          </a:p>
        </p:txBody>
      </p:sp>
    </p:spTree>
    <p:extLst>
      <p:ext uri="{BB962C8B-B14F-4D97-AF65-F5344CB8AC3E}">
        <p14:creationId xmlns:p14="http://schemas.microsoft.com/office/powerpoint/2010/main" val="1728675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5AA7DA3D-9F06-490F-AD23-F37E1B5C8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759838"/>
              </p:ext>
            </p:extLst>
          </p:nvPr>
        </p:nvGraphicFramePr>
        <p:xfrm>
          <a:off x="2368546" y="1277143"/>
          <a:ext cx="9499080" cy="5226600"/>
        </p:xfrm>
        <a:graphic>
          <a:graphicData uri="http://schemas.openxmlformats.org/drawingml/2006/table">
            <a:tbl>
              <a:tblPr/>
              <a:tblGrid>
                <a:gridCol w="633272">
                  <a:extLst>
                    <a:ext uri="{9D8B030D-6E8A-4147-A177-3AD203B41FA5}">
                      <a16:colId xmlns:a16="http://schemas.microsoft.com/office/drawing/2014/main" val="2350399752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2816487828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2011234917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2968989852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2098688729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2976097147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3405284245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156861247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2202766422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293091800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1562560981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125076582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1443472605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1855428574"/>
                    </a:ext>
                  </a:extLst>
                </a:gridCol>
                <a:gridCol w="633272">
                  <a:extLst>
                    <a:ext uri="{9D8B030D-6E8A-4147-A177-3AD203B41FA5}">
                      <a16:colId xmlns:a16="http://schemas.microsoft.com/office/drawing/2014/main" val="623200766"/>
                    </a:ext>
                  </a:extLst>
                </a:gridCol>
              </a:tblGrid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D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2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017484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0659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487695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3826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441394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290181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894780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8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759377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804570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327684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531484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44970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55971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970715"/>
                  </a:ext>
                </a:extLst>
              </a:tr>
              <a:tr h="3484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4897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813486"/>
              </p:ext>
            </p:extLst>
          </p:nvPr>
        </p:nvGraphicFramePr>
        <p:xfrm>
          <a:off x="143088" y="696869"/>
          <a:ext cx="11724543" cy="5806870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176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633152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1958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8208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165 925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114 251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31 181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66 660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50 370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47 337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39 209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18 192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35 967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32 859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28 075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25 647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41 888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36 350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27 733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31 818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29 921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89 306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81 728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45 055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41 409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34 420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76 657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72 185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4859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771 223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122 360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100 293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50 888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42 404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38 945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40 153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34 218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34 645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87 366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44 465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37 349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75 626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13 686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4. 3.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955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DA9C9C3A-0EDF-484B-8B3C-3873A5B5D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99090"/>
              </p:ext>
            </p:extLst>
          </p:nvPr>
        </p:nvGraphicFramePr>
        <p:xfrm>
          <a:off x="2530476" y="1258093"/>
          <a:ext cx="9373812" cy="5297200"/>
        </p:xfrm>
        <a:graphic>
          <a:graphicData uri="http://schemas.openxmlformats.org/drawingml/2006/table">
            <a:tbl>
              <a:tblPr/>
              <a:tblGrid>
                <a:gridCol w="669558">
                  <a:extLst>
                    <a:ext uri="{9D8B030D-6E8A-4147-A177-3AD203B41FA5}">
                      <a16:colId xmlns:a16="http://schemas.microsoft.com/office/drawing/2014/main" val="870668954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5474197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101629876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2858581071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2319686622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330336934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354280996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662809665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149658541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207937749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425598581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4012587337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1680437512"/>
                    </a:ext>
                  </a:extLst>
                </a:gridCol>
                <a:gridCol w="669558">
                  <a:extLst>
                    <a:ext uri="{9D8B030D-6E8A-4147-A177-3AD203B41FA5}">
                      <a16:colId xmlns:a16="http://schemas.microsoft.com/office/drawing/2014/main" val="3517039515"/>
                    </a:ext>
                  </a:extLst>
                </a:gridCol>
              </a:tblGrid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157606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1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934929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479026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118824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660116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956541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06149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444233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7D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037746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561517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33180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083535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364540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066923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0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62524"/>
                  </a:ext>
                </a:extLst>
              </a:tr>
              <a:tr h="33107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63798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566964"/>
              </p:ext>
            </p:extLst>
          </p:nvPr>
        </p:nvGraphicFramePr>
        <p:xfrm>
          <a:off x="177272" y="679777"/>
          <a:ext cx="11727022" cy="587552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10369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4453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004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632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122 360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114 251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100 293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31 181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66 660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50 888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47 337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42 404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39 209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18 192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38 945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32 859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25 647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40 153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36 350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27 733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34 645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29 921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81 728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41 409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37 349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34 420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75 626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72 185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85052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13 686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771 223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165 925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50 370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41 607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35 967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28 075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41 888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29 938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31 818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89 306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45 055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37 233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76 657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4. 3.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63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dle vybraných skupin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4. 3.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4417" y="676552"/>
            <a:ext cx="106826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Očkování v naprosté většině aplikací sleduje stanovené prioritní </a:t>
            </a:r>
            <a:r>
              <a:rPr kumimoji="0" lang="cs-CZ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skupiny, nově začíná narůstat podíl očkovaných seniorů ve věku 70 – 79 let a pracovníků ve školství.</a:t>
            </a:r>
            <a:r>
              <a:rPr kumimoji="0" lang="cs-CZ" sz="2800" b="1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03461" y="2162099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75266" y="2878358"/>
            <a:ext cx="11403983" cy="181588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Jsou očkování zdravotničtí pracovníci </a:t>
            </a:r>
            <a:r>
              <a:rPr lang="cs-CZ" sz="2800" b="1" dirty="0">
                <a:solidFill>
                  <a:srgbClr val="FFFFFF"/>
                </a:solidFill>
              </a:rPr>
              <a:t>(35,5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celku), </a:t>
            </a:r>
            <a:r>
              <a:rPr lang="cs-CZ" sz="2800" b="1" dirty="0">
                <a:solidFill>
                  <a:srgbClr val="FFFFFF"/>
                </a:solidFill>
              </a:rPr>
              <a:t>klienti a pracovníci sociálních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služeb </a:t>
            </a:r>
            <a:r>
              <a:rPr lang="cs-CZ" sz="2800" b="1" dirty="0">
                <a:solidFill>
                  <a:srgbClr val="FFFFFF"/>
                </a:solidFill>
              </a:rPr>
              <a:t>(16,0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%), </a:t>
            </a:r>
            <a:r>
              <a:rPr lang="cs-CZ" sz="2800" b="1" dirty="0">
                <a:solidFill>
                  <a:srgbClr val="FFFFFF"/>
                </a:solidFill>
              </a:rPr>
              <a:t>pracovníci kritické infrastruktury (2,0 %), pracovníci ve školství (2,6 %), senioři 70-79 let (4,8 %) a senioři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80+ </a:t>
            </a:r>
            <a:r>
              <a:rPr lang="cs-CZ" sz="2800" b="1" dirty="0">
                <a:solidFill>
                  <a:srgbClr val="FFFFFF"/>
                </a:solidFill>
              </a:rPr>
              <a:t>(33,1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%).  </a:t>
            </a:r>
          </a:p>
        </p:txBody>
      </p:sp>
      <p:sp>
        <p:nvSpPr>
          <p:cNvPr id="24" name="Šipka dolů 23"/>
          <p:cNvSpPr/>
          <p:nvPr/>
        </p:nvSpPr>
        <p:spPr>
          <a:xfrm>
            <a:off x="5403461" y="5982912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83185" y="4900695"/>
            <a:ext cx="114960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Zbývajících cca 6,0 % osob středního až velmi mladého věku </a:t>
            </a:r>
            <a:r>
              <a:rPr lang="cs-CZ" sz="2000" i="1" dirty="0">
                <a:solidFill>
                  <a:srgbClr val="000000"/>
                </a:solidFill>
              </a:rPr>
              <a:t>(</a:t>
            </a:r>
            <a:r>
              <a:rPr lang="pl-PL" sz="2000" i="1" dirty="0">
                <a:solidFill>
                  <a:srgbClr val="000000"/>
                </a:solidFill>
              </a:rPr>
              <a:t>24 164 osob / 39 119 vakcinací  </a:t>
            </a:r>
            <a:r>
              <a:rPr kumimoji="0" lang="cs-CZ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mladších 29 let) jsou většinou medici, studenti či dobrovolníci pracující na odběrných místech a jinde ve zdravotnictví při péči o COVID+ pacienty, nebo v sociálních službách  </a:t>
            </a:r>
          </a:p>
        </p:txBody>
      </p:sp>
    </p:spTree>
    <p:extLst>
      <p:ext uri="{BB962C8B-B14F-4D97-AF65-F5344CB8AC3E}">
        <p14:creationId xmlns:p14="http://schemas.microsoft.com/office/powerpoint/2010/main" val="166122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48E9EAD6-4C55-4C16-97F3-5A04B9ECE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597957"/>
              </p:ext>
            </p:extLst>
          </p:nvPr>
        </p:nvGraphicFramePr>
        <p:xfrm>
          <a:off x="2606673" y="1762918"/>
          <a:ext cx="9355192" cy="4422105"/>
        </p:xfrm>
        <a:graphic>
          <a:graphicData uri="http://schemas.openxmlformats.org/drawingml/2006/table">
            <a:tbl>
              <a:tblPr/>
              <a:tblGrid>
                <a:gridCol w="1169399">
                  <a:extLst>
                    <a:ext uri="{9D8B030D-6E8A-4147-A177-3AD203B41FA5}">
                      <a16:colId xmlns:a16="http://schemas.microsoft.com/office/drawing/2014/main" val="2275250850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3153712343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168281653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206084230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3728931477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3400939644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2999441561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2627164333"/>
                    </a:ext>
                  </a:extLst>
                </a:gridCol>
              </a:tblGrid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16906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68581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57152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3953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3379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825318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42516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21057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45395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790688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417305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48352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47057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70604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25809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dle kategorií: dávky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557456"/>
              </p:ext>
            </p:extLst>
          </p:nvPr>
        </p:nvGraphicFramePr>
        <p:xfrm>
          <a:off x="180975" y="772885"/>
          <a:ext cx="11780887" cy="5412135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01835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73070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1231245903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1673001791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777559418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988170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ZP v nemocnicích / ZZS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zdravotnictví / ochrana veřejného zdraví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kritické infrastruktury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ve školství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 a více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165 925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25 188 (15,2 %)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35 200 (21,2 %)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11 245 (6,8 %)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3 864 (2,3 %)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1 875 (1,1 %)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8 748 (5,3 %)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66 957 (40,4 %)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12 848 (7,7 %)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14 433 (18,6 %)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12 057 (15,5 %)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14 815 (19,1 %)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276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6 036 (7,8 %)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4 644 (6,0 %)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19 623 (25,2 %)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5 870 (7,5 %)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50 370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8 334 (16,5 %)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6 119 (12,1 %)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11 307 (22,4 %)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338 (0,7 %)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1 830 (3,6 %)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3 173 (6,3 %)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16 268 (32,3 %)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3 001 (6,0 %)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5 176 (12,4 %)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13 343 (32,1 %)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6 215 (14,9 %)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799 (1,9 %)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1 513 (3,6 %)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2 165 (5,2 %)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11 266 (27,1 %)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1 130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3 462 (17,6 %)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3 527 (18,0 %)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2 928 (14,9 %)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638 (3,3 %)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1 033 (5,3 %)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957 (4,9 %)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5 412 (27,6 %)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1 673 (8,5 %)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Ústecký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35 967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9 718 (27,0 %)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6 965 (19,4 %)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5 819 (16,2 %)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234 (0,7 %)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988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1 411 (3,9 %)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8 911 (24,8 %)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1 921 (5,3 %)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28 075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4 800 (17,1 %)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4 467 (15,9 %)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4 695 (16,7 %)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 (0,9 %)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1 006 (3,6 %)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1 870 (6,7 %)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7 726 (27,5 %)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3 264 (11,6 %)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41 888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7 673 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6 191 (14,8 %)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6 451 (15,4 %)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579 (1,4 %)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340 (0,8 %)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2 608 (6,2 %)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13 833 (33,0 %)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4 213 (10,1 %)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5 800 (19,4 %)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4 634 (15,5 %)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2 777 (9,3 %)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644 (2,2 %)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990 (3,3 %)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924 (3,1 %)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13 684 (45,7 %)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 (1,6 %)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31 818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5 986 (18,8 %)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6 446 (20,3 %)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6 515 (20,5 %)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339 (1,1 %)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481 (1,5 %)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721 (2,3 %)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9 948 (31,3 %)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1 382 (4,3 %)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89 306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19 973 (22,4 %)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12 060 (13,5 %)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17 875 (20,0 %)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6 534 (7,3 %)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2 329 (2,6 %)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2 793 (3,1 %)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24 189 (27,1 %)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3 553 (4,0 %)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45 055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7 898 (17,5 %)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6 152 (13,7 %)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8 153 (18,1 %)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1 239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2 327 (5,2 %)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17 928 (39,8 %)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1 195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5 549 (14,9 %)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7 909 (21,2 %)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8 972 (24,1 %)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480 (1,3 %)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1 056 (2,8 %)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12 152 (32,6 %)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1 005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76 657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14 567 (19,0 %)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10 459 (13,6 %)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15 489 (20,2 %)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475 (0,6 %)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237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3 384 (4,4 %)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27 301 (35,6 %)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4 745 (6,2 %)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771 223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138 557 (18,0 %)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135 529 (17,6 %)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123 256 (16,0 %)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15 240 (2,0 %)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20 377 (2,6 %)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36 781 (4,8 %)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255 198 (33,1 %)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46 285 (6,0 %)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01B45DCB-A3A6-4350-8A61-90F29254024D}"/>
              </a:ext>
            </a:extLst>
          </p:cNvPr>
          <p:cNvSpPr txBox="1"/>
          <p:nvPr/>
        </p:nvSpPr>
        <p:spPr>
          <a:xfrm>
            <a:off x="5765437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b="1" dirty="0">
                <a:solidFill>
                  <a:srgbClr val="FFFFFF"/>
                </a:solidFill>
              </a:rPr>
              <a:t>Stav k 4. 3. 2021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303276" y="6185027"/>
            <a:ext cx="1158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Do kategorií „ostatní“ podle věku jsou zařazeni senioři nespadající do jiné kategorie, neboť ve věku 70-79 a 80 a více let jsou očkovány i osoby, které jsou začleněny do kategorie zdravotníků (dle vzdělání) nebo sociálních zřízení (dle pobytu)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92945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F17CF53D-F7E8-4916-8157-8E16075EE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7165"/>
              </p:ext>
            </p:extLst>
          </p:nvPr>
        </p:nvGraphicFramePr>
        <p:xfrm>
          <a:off x="2606674" y="1762918"/>
          <a:ext cx="9355192" cy="4422105"/>
        </p:xfrm>
        <a:graphic>
          <a:graphicData uri="http://schemas.openxmlformats.org/drawingml/2006/table">
            <a:tbl>
              <a:tblPr/>
              <a:tblGrid>
                <a:gridCol w="1169399">
                  <a:extLst>
                    <a:ext uri="{9D8B030D-6E8A-4147-A177-3AD203B41FA5}">
                      <a16:colId xmlns:a16="http://schemas.microsoft.com/office/drawing/2014/main" val="355798564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3487682378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4030283613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1601557584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3321070854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1281012308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3544823748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887039697"/>
                    </a:ext>
                  </a:extLst>
                </a:gridCol>
              </a:tblGrid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320038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313912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55468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199943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18402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460812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09785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68425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04922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38349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45640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138686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961517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511613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51109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dle kategorií: osoby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1B45DCB-A3A6-4350-8A61-90F29254024D}"/>
              </a:ext>
            </a:extLst>
          </p:cNvPr>
          <p:cNvSpPr txBox="1"/>
          <p:nvPr/>
        </p:nvSpPr>
        <p:spPr>
          <a:xfrm>
            <a:off x="5765437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b="1" dirty="0">
                <a:solidFill>
                  <a:srgbClr val="FFFFFF"/>
                </a:solidFill>
              </a:rPr>
              <a:t>Stav k 4. 3. 2021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5317C36A-E941-43B0-827A-3E8272DBA669}"/>
              </a:ext>
            </a:extLst>
          </p:cNvPr>
          <p:cNvSpPr txBox="1"/>
          <p:nvPr/>
        </p:nvSpPr>
        <p:spPr>
          <a:xfrm>
            <a:off x="303276" y="6185027"/>
            <a:ext cx="1158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Do kategorií „ostatní“ podle věku jsou zařazeni senioři nespadající do jiné kategorie, neboť ve věku 70-79 a 80 a více let jsou očkovány i osoby, které jsou začleněny do kategorie zdravotníků (dle vzdělání) nebo sociálních zřízení (dle pobytu)</a:t>
            </a:r>
            <a:endParaRPr lang="en-US" sz="1400" i="1" dirty="0"/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4A7D3A55-661F-46A9-BC73-D0305E895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794521"/>
              </p:ext>
            </p:extLst>
          </p:nvPr>
        </p:nvGraphicFramePr>
        <p:xfrm>
          <a:off x="180975" y="772885"/>
          <a:ext cx="11780887" cy="5412135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01835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73070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1231245903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1673001791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777559418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988170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ZP v nemocnicích / ZZS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zdravotnictví / ochrana veřejného zdraví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kritické infrastruktury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ve školství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 a více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100 115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13 546 (13,5 %)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21 561 (21,5 %)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6 643 (6,6 %)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2 824 (2,8 %)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1 874 (1,9 %)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6 543 (6,5 %)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38 587 (38,5 %)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8 537 (8,5 %)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7 741 (13,3 %)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7 185 (12,4 %)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10 343 (17,8 %)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6 036 (10,4 %)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4 406 (7,6 %)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17 735 (30,5 %)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4 472 (7,7 %)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4 583 (13,1 %)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4 122 (11,8 %)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6 778 (19,3 %)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207 (0,6 %)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1 830 (5,2 %)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2 858 (8,2 %)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12 444 (35,5 %)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2 244 (6,4 %)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28 293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3 020 (10,7 %)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8 081 (28,6 %)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3 831 (13,5 %)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747 (2,6 %)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1 513 (5,3 %)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2 047 (7,2 %)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8 287 (29,3 %)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767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13 934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1 946 (14,0 %)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2 205 (15,8 %)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1 873 (13,4 %)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356 (2,6 %)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1 033 (7,4 %)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909 (6,5 %)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4 332 (31,1 %)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1 280 (9,2 %)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Ústecký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5 305 (20,5 %)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4 764 (18,4 %)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4 986 (19,3 %)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 (0,9 %)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988 (3,8 %)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1 201 (4,6 %)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6 985 (27,0 %)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1 371 (5,3 %)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20 568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2 748 (13,4 %)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2 632 (12,8 %)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2 890 (14,1 %)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237 (1,2 %)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1 006 (4,9 %)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1 785 (8,7 %)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6 698 (32,6 %)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2 572 (12,5 %)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4 283 (14,7 %)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3 798 (13,0 %)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4 343 (14,9 %)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503 (1,7 %)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339 (1,2 %)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2 307 (7,9 %)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10 571 (36,3 %)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2 969 (10,2 %)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3 105 (14,6 %)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3 053 (14,4 %)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2 683 (12,6 %)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520 (2,4 %)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990 (4,7 %)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912 (4,3 %)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9 531 (44,9 %)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450 (2,1 %)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3 232 (14,6 %)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4 096 (18,5 %)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3 862 (17,5 %)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 (1,2 %)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481 (2,2 %)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629 (2,8 %)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8 454 (38,2 %)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1 087 (4,9 %)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58 562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10 707 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7 437 (12,7 %)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11 469 (19,6 %)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3 473 (5,9 %)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2 329 (4,0 %)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2 343 (4,0 %)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18 292 (31,2 %)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2 512 (4,3 %)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29 630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4 287 (14,5 %)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4 016 (13,6 %)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4 789 (16,2 %)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1 239 (4,2 %)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2 289 (7,7 %)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12 006 (40,5 %)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911 (3,1 %)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3 046 (12,0 %)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4 581 (18,1 %)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5 410 (21,4 %)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480 (1,9 %)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996 (3,9 %)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10 048 (39,7 %)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667 (2,6 %)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47 842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7 843 (16,4 %)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6 394 (13,4 %)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8 480 (17,7 %)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326 (0,7 %)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3 192 (6,7 %)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17 849 (37,3 %)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3 522 (7,4 %)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515 743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75 392 (14,6 %)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83 925 (16,3 %)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78 380 (15,2 %)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10 075 (2,0 %)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20 374 (4,0 %)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32 417 (6,3 %)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181 819 (35,3 %)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33 361 (6,5 %)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843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D6130C97-EB00-413E-93A7-DCC343225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174855"/>
              </p:ext>
            </p:extLst>
          </p:nvPr>
        </p:nvGraphicFramePr>
        <p:xfrm>
          <a:off x="2606674" y="1762918"/>
          <a:ext cx="9355192" cy="4422105"/>
        </p:xfrm>
        <a:graphic>
          <a:graphicData uri="http://schemas.openxmlformats.org/drawingml/2006/table">
            <a:tbl>
              <a:tblPr/>
              <a:tblGrid>
                <a:gridCol w="1169399">
                  <a:extLst>
                    <a:ext uri="{9D8B030D-6E8A-4147-A177-3AD203B41FA5}">
                      <a16:colId xmlns:a16="http://schemas.microsoft.com/office/drawing/2014/main" val="478673048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2036738456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265276761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2998392809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587981406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1588560883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1259642725"/>
                    </a:ext>
                  </a:extLst>
                </a:gridCol>
                <a:gridCol w="1169399">
                  <a:extLst>
                    <a:ext uri="{9D8B030D-6E8A-4147-A177-3AD203B41FA5}">
                      <a16:colId xmlns:a16="http://schemas.microsoft.com/office/drawing/2014/main" val="4165555412"/>
                    </a:ext>
                  </a:extLst>
                </a:gridCol>
              </a:tblGrid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048946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122797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588039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581792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395438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893920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306489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600235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348734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324259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864211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72096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114092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412438"/>
                  </a:ext>
                </a:extLst>
              </a:tr>
              <a:tr h="29480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052608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Osoby se dvěma dávkami dle kategorií 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1B45DCB-A3A6-4350-8A61-90F29254024D}"/>
              </a:ext>
            </a:extLst>
          </p:cNvPr>
          <p:cNvSpPr txBox="1"/>
          <p:nvPr/>
        </p:nvSpPr>
        <p:spPr>
          <a:xfrm>
            <a:off x="5984893" y="103334"/>
            <a:ext cx="213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b="1" dirty="0">
                <a:solidFill>
                  <a:srgbClr val="FFFFFF"/>
                </a:solidFill>
              </a:rPr>
              <a:t>Stav k 4. 3. 2021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95F156A3-3098-4B46-9F3D-610207EAA7E5}"/>
              </a:ext>
            </a:extLst>
          </p:cNvPr>
          <p:cNvSpPr txBox="1"/>
          <p:nvPr/>
        </p:nvSpPr>
        <p:spPr>
          <a:xfrm>
            <a:off x="303276" y="6185027"/>
            <a:ext cx="1158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Do kategorií „ostatní“ podle věku jsou zařazeni senioři nespadající do jiné kategorie, neboť ve věku 70-79 a 80 a více let jsou očkovány i osoby, které jsou začleněny do kategorie zdravotníků (dle vzdělání) nebo sociálních zřízení (dle pobytu)</a:t>
            </a:r>
            <a:endParaRPr lang="en-US" sz="1400" i="1" dirty="0"/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C375EE81-2C02-4E59-A939-2EDB97E29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990769"/>
              </p:ext>
            </p:extLst>
          </p:nvPr>
        </p:nvGraphicFramePr>
        <p:xfrm>
          <a:off x="180975" y="772885"/>
          <a:ext cx="11780887" cy="5412135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01835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73070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1231245903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1673001791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3777559418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68544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988170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ZP v nemocnicích / ZZS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zdravotnictví / ochrana veřejného zdraví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kritické infrastruktury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pracovníci ve školství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–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 a více let*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65 810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11 642 (17,7 %)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13 639 (20,7 %)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4 602 (7,0 %)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1 040 (1,6 %)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2 205 (3,4 %)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28 370 (43,1 %)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4 311 (6,6 %)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6 692 (34,1 %)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4 872 (24,8 %)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4 472 (22,8 %)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238 (1,2 %)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1 888 (9,6 %)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1 398 (7,1 %)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3 751 (24,5 %)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1 997 (13,0 %)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4 529 (29,6 %)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 (0,9 %)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315 (2,1 %)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3 824 (25,0 %)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757 (4,9 %)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2 156 (16,2 %)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5 262 (39,5 %)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2 384 (17,9 %)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 (0,9 %)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2 979 (22,4 %)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363 (2,7 %)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1 516 (26,6 %)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1 322 (23,2 %)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1 055 (18,5 %)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282 (5,0 %)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(0,8 %)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1 080 (19,0 %)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393 (6,9 %)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Ústecký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4 413 (43,5 %)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2 201 (21,7 %)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833 (8,2 %)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210 (2,1 %)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1 926 (19,0 %)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550 (5,4 %)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2 052 (27,3 %)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1 835 (24,4 %)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1 805 (24,0 %)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(1,1 %)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1 028 (13,7 %)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692 (9,2 %)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3 390 (26,5 %)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2 393 (18,7 %)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2 108 (16,5 %)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(0,6 %)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301 (2,4 %)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3 262 (25,5 %)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1 244 (9,7 %)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2 695 (31,0 %)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1 581 (18,2 %)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 (1,1 %)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 (1,4 %)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(0,1 %)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4 153 (47,8 %)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(0,4 %)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2 754 (28,4 %)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2 350 (24,2 %)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2 653 (27,3 %)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(0,8 %)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(0,9 %)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1 494 (15,4 %)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295 (3,0 %)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30 744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9 266 (30,1 %)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4 623 (15,0 %)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6 406 (20,8 %)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3 061 (10,0 %)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450 (1,5 %)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5 897 (19,2 %)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1 041 (3,4 %)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3 611 (23,4 %)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2 136 (13,8 %)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3 364 (21,8 %)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(0,2 %)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5 922 (38,4 %)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284 (1,8 %)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2 503 (21,0 %)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3 328 (27,9 %)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3 562 (29,9 %)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(0,3 %)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2 104 (17,6 %)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338 (2,8 %)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28 815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6 724 (23,3 %)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4 065 (14,1 %)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7 009 (24,3 %)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 (0,5 %)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 (0,7 %)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9 452 (32,8 %)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1 223 (4,2 %)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493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255 480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63 165 (24,7 %)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51 604 (20,2 %)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44 876 (17,6 %)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5 165 (2,0 %)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(0,0 %)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4 364 (1,7 %)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73 379 (28,7 %)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12 924 (5,1 %)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232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200" dirty="0"/>
              <a:t>Registrace a očkování u </a:t>
            </a:r>
            <a:r>
              <a:rPr lang="cs-CZ" sz="2200" dirty="0" err="1"/>
              <a:t>seniorních</a:t>
            </a:r>
            <a:r>
              <a:rPr lang="cs-CZ" sz="2200" dirty="0"/>
              <a:t> skupin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712177" y="731058"/>
            <a:ext cx="106826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800" b="1" dirty="0" err="1"/>
              <a:t>Seniorní</a:t>
            </a:r>
            <a:r>
              <a:rPr lang="cs-CZ" sz="2800" b="1" dirty="0"/>
              <a:t> skupiny byly očkovány již z prvních dodaných dávek vakcín </a:t>
            </a:r>
            <a:r>
              <a:rPr lang="cs-CZ" sz="2800" b="1" dirty="0" err="1"/>
              <a:t>Comirnaty</a:t>
            </a:r>
            <a:r>
              <a:rPr lang="cs-CZ" sz="2800" b="1" dirty="0"/>
              <a:t> i Moderna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F7DADBF1-2B3D-478C-8402-4E893313CC1A}"/>
              </a:ext>
            </a:extLst>
          </p:cNvPr>
          <p:cNvSpPr txBox="1"/>
          <p:nvPr/>
        </p:nvSpPr>
        <p:spPr>
          <a:xfrm>
            <a:off x="6879656" y="2749972"/>
            <a:ext cx="3372175" cy="1090221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sz="2400" b="1" dirty="0"/>
              <a:t>212 271 osob ve věku</a:t>
            </a:r>
          </a:p>
          <a:p>
            <a:r>
              <a:rPr lang="cs-CZ" sz="2400" b="1" dirty="0"/>
              <a:t>80+ let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7CEDFB5E-4738-44FF-9FA7-0F069C7F6E3F}"/>
              </a:ext>
            </a:extLst>
          </p:cNvPr>
          <p:cNvSpPr txBox="1"/>
          <p:nvPr/>
        </p:nvSpPr>
        <p:spPr>
          <a:xfrm>
            <a:off x="1621856" y="2749971"/>
            <a:ext cx="3372175" cy="109022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sz="2400" b="1" dirty="0">
                <a:solidFill>
                  <a:schemeClr val="bg1"/>
                </a:solidFill>
              </a:rPr>
              <a:t>74 510 osob ve věku </a:t>
            </a:r>
          </a:p>
          <a:p>
            <a:pPr algn="ctr"/>
            <a:r>
              <a:rPr lang="cs-CZ" sz="2400" b="1" dirty="0">
                <a:solidFill>
                  <a:schemeClr val="bg1"/>
                </a:solidFill>
              </a:rPr>
              <a:t>65 – 79 let 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881976" y="2138317"/>
            <a:ext cx="8081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800" b="1" dirty="0">
                <a:solidFill>
                  <a:schemeClr val="tx2"/>
                </a:solidFill>
              </a:rPr>
              <a:t>K 4. 3. 2021 evidujeme vykázaná očkování u: 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5202684" y="2957003"/>
            <a:ext cx="1468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600" b="1" i="1" dirty="0"/>
              <a:t>+</a:t>
            </a:r>
            <a:endParaRPr lang="en-US" sz="3600" b="1" i="1" dirty="0"/>
          </a:p>
        </p:txBody>
      </p:sp>
      <p:sp>
        <p:nvSpPr>
          <p:cNvPr id="5" name="Šipka dolů 4"/>
          <p:cNvSpPr/>
          <p:nvPr/>
        </p:nvSpPr>
        <p:spPr>
          <a:xfrm>
            <a:off x="5283768" y="1695877"/>
            <a:ext cx="1104181" cy="3334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Přímá spojnice 10"/>
          <p:cNvCxnSpPr>
            <a:cxnSpLocks/>
          </p:cNvCxnSpPr>
          <p:nvPr/>
        </p:nvCxnSpPr>
        <p:spPr>
          <a:xfrm flipV="1">
            <a:off x="655606" y="4157575"/>
            <a:ext cx="1054579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Šipka dolů 11"/>
          <p:cNvSpPr/>
          <p:nvPr/>
        </p:nvSpPr>
        <p:spPr>
          <a:xfrm rot="2419505">
            <a:off x="2736284" y="4135381"/>
            <a:ext cx="592322" cy="686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52425" y="4821091"/>
            <a:ext cx="418656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200" b="1" dirty="0"/>
              <a:t>Starší věkové kategorie jsou významně zastoupeny i mezi očkovanými zdravotnickými pracovníky a klienty sociálních služeb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165481" y="5843992"/>
            <a:ext cx="40813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200" b="1" dirty="0">
                <a:solidFill>
                  <a:schemeClr val="tx2"/>
                </a:solidFill>
              </a:rPr>
              <a:t>Očkováno je nyní cca 48,1%</a:t>
            </a:r>
          </a:p>
          <a:p>
            <a:pPr algn="ctr"/>
            <a:r>
              <a:rPr lang="cs-CZ" sz="2200" b="1" dirty="0">
                <a:solidFill>
                  <a:schemeClr val="tx2"/>
                </a:solidFill>
              </a:rPr>
              <a:t>všech osob ve věku 80+</a:t>
            </a:r>
          </a:p>
        </p:txBody>
      </p:sp>
      <p:sp>
        <p:nvSpPr>
          <p:cNvPr id="19" name="Šipka dolů 18"/>
          <p:cNvSpPr/>
          <p:nvPr/>
        </p:nvSpPr>
        <p:spPr>
          <a:xfrm>
            <a:off x="6893644" y="4097061"/>
            <a:ext cx="592322" cy="16782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Šipka dolů 20"/>
          <p:cNvSpPr/>
          <p:nvPr/>
        </p:nvSpPr>
        <p:spPr>
          <a:xfrm rot="19022330">
            <a:off x="8717257" y="4118179"/>
            <a:ext cx="592322" cy="686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bdélník 21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7691845" y="4846257"/>
            <a:ext cx="41865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2200" b="1" dirty="0"/>
              <a:t>Registraci provedlo 234 424</a:t>
            </a:r>
          </a:p>
          <a:p>
            <a:pPr algn="r"/>
            <a:r>
              <a:rPr lang="cs-CZ" sz="2200" b="1" dirty="0"/>
              <a:t> seniorů, což je cca 53,1%</a:t>
            </a:r>
          </a:p>
        </p:txBody>
      </p:sp>
    </p:spTree>
    <p:extLst>
      <p:ext uri="{BB962C8B-B14F-4D97-AF65-F5344CB8AC3E}">
        <p14:creationId xmlns:p14="http://schemas.microsoft.com/office/powerpoint/2010/main" val="67797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A6723D3A-8D73-4596-91E9-D4D687D7C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8980"/>
              </p:ext>
            </p:extLst>
          </p:nvPr>
        </p:nvGraphicFramePr>
        <p:xfrm>
          <a:off x="2940049" y="1701006"/>
          <a:ext cx="9086854" cy="4814100"/>
        </p:xfrm>
        <a:graphic>
          <a:graphicData uri="http://schemas.openxmlformats.org/drawingml/2006/table">
            <a:tbl>
              <a:tblPr/>
              <a:tblGrid>
                <a:gridCol w="1298122">
                  <a:extLst>
                    <a:ext uri="{9D8B030D-6E8A-4147-A177-3AD203B41FA5}">
                      <a16:colId xmlns:a16="http://schemas.microsoft.com/office/drawing/2014/main" val="3345259538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131207972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1725036550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3742162337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1367339785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2596795691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2617617914"/>
                    </a:ext>
                  </a:extLst>
                </a:gridCol>
              </a:tblGrid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81033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96904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394683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96767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281265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524258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012638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07210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296871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732217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213628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033591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181178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746270"/>
                  </a:ext>
                </a:extLst>
              </a:tr>
              <a:tr h="32094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35752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 podle věku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612185"/>
              </p:ext>
            </p:extLst>
          </p:nvPr>
        </p:nvGraphicFramePr>
        <p:xfrm>
          <a:off x="152401" y="800316"/>
          <a:ext cx="11874502" cy="5714786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0985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878819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415955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vakcinací 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Věk očkovaných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490626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18–29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30–49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50–64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65–79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165 925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10 036 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34 517 (20,8 %)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25 911 (15,6 %)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21 822 (13,2 %)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73 533 (44,3 %)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3 460 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20 464 (26,3 %)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17 878 (23,0 %)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11 727 (15,1 %)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24 199 (31,1 %)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50 370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1 843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9 641 (19,1 %)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9 984 (19,8 %)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8 058 (16,0 %)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20 796 (41,3 %)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2 079 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9 607 (23,1 %)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8 202 (19,7 %)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6 027 (14,5 %)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15 670 (37,7 %)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930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5 033 (25,6 %)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4 384 (22,3 %)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2 658 (13,5 %)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6 620 (33,7 %)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35 967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1 860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9 803 (27,3 %)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8 591 (23,9 %)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5 064 (14,1 %)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10 645 (29,6 %)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28 075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1 446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7 065 (25,2 %)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5 920 (21,1 %)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4 118 (14,7 %)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9 516 (33,9 %)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41 888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2 008 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9 533 (22,8 %)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7 670 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5 986 (14,3 %)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16 671 (39,8 %)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1 312 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6 288 (21,0 %)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5 186 (17,3 %)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2 566 (8,6 %)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14 573 (48,7 %)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31 818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1 420 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7 943 (25,0 %)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6 725 (21,1 %)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3 195 (10,0 %)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12 523 (39,4 %)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89 306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5 555 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23 956 (26,8 %)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18 303 (20,5 %)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10 664 (11,9 %)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30 777 (34,5 %)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45 055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1 950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9 283 (20,6 %)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7 335 (16,3 %)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5 433 (12,1 %)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21 044 (46,7 %)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1 621 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8 123 (21,8 %)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7 027 (18,9 %)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4 867 (13,1 %)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15 582 (41,8 %)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76 657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3 304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17 722 (23,1 %)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14 129 (18,4 %)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8 824 (11,5 %)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32 664 (42,6 %)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2054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771 223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295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38 824 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178 978 (23,2 %)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147 245 (19,1 %)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101 009 (13,1 %)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304 813 (39,5 %)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BC6FFFED-13A4-4A03-BD26-00013CB21341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4. 3. 2021</a:t>
            </a:r>
          </a:p>
        </p:txBody>
      </p:sp>
    </p:spTree>
    <p:extLst>
      <p:ext uri="{BB962C8B-B14F-4D97-AF65-F5344CB8AC3E}">
        <p14:creationId xmlns:p14="http://schemas.microsoft.com/office/powerpoint/2010/main" val="1065920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33;p7">
            <a:extLst>
              <a:ext uri="{FF2B5EF4-FFF2-40B4-BE49-F238E27FC236}">
                <a16:creationId xmlns:a16="http://schemas.microsoft.com/office/drawing/2014/main" id="{2F61C92D-8B71-49AF-9931-972012CEEA48}"/>
              </a:ext>
            </a:extLst>
          </p:cNvPr>
          <p:cNvCxnSpPr/>
          <p:nvPr/>
        </p:nvCxnSpPr>
        <p:spPr>
          <a:xfrm rot="10800000" flipH="1">
            <a:off x="0" y="896493"/>
            <a:ext cx="10218057" cy="1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Google Shape;35;p7">
            <a:extLst>
              <a:ext uri="{FF2B5EF4-FFF2-40B4-BE49-F238E27FC236}">
                <a16:creationId xmlns:a16="http://schemas.microsoft.com/office/drawing/2014/main" id="{D439CBEA-A3A8-4CAF-AD48-FCEE2DE7DD8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8781" y="226273"/>
            <a:ext cx="1340438" cy="1340438"/>
          </a:xfrm>
          <a:prstGeom prst="rect">
            <a:avLst/>
          </a:prstGeom>
          <a:noFill/>
          <a:ln>
            <a:noFill/>
          </a:ln>
          <a:effectLst>
            <a:outerShdw blurRad="177800" dist="635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Google Shape;36;p7">
            <a:extLst>
              <a:ext uri="{FF2B5EF4-FFF2-40B4-BE49-F238E27FC236}">
                <a16:creationId xmlns:a16="http://schemas.microsoft.com/office/drawing/2014/main" id="{8136C94B-33C5-4C71-A51F-0A483A0D710F}"/>
              </a:ext>
            </a:extLst>
          </p:cNvPr>
          <p:cNvSpPr/>
          <p:nvPr/>
        </p:nvSpPr>
        <p:spPr>
          <a:xfrm>
            <a:off x="0" y="6407192"/>
            <a:ext cx="12192000" cy="450808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37;p7">
            <a:extLst>
              <a:ext uri="{FF2B5EF4-FFF2-40B4-BE49-F238E27FC236}">
                <a16:creationId xmlns:a16="http://schemas.microsoft.com/office/drawing/2014/main" id="{CE166CEC-AD69-4118-9BDE-EF8F06B01BE0}"/>
              </a:ext>
            </a:extLst>
          </p:cNvPr>
          <p:cNvGrpSpPr/>
          <p:nvPr/>
        </p:nvGrpSpPr>
        <p:grpSpPr>
          <a:xfrm>
            <a:off x="7979502" y="6403341"/>
            <a:ext cx="3607259" cy="503999"/>
            <a:chOff x="7979502" y="6403341"/>
            <a:chExt cx="3607259" cy="503999"/>
          </a:xfrm>
        </p:grpSpPr>
        <p:pic>
          <p:nvPicPr>
            <p:cNvPr id="7" name="Google Shape;38;p7">
              <a:extLst>
                <a:ext uri="{FF2B5EF4-FFF2-40B4-BE49-F238E27FC236}">
                  <a16:creationId xmlns:a16="http://schemas.microsoft.com/office/drawing/2014/main" id="{2495457A-55FE-42E7-8E68-B6920D99283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842115" y="6403341"/>
              <a:ext cx="744646" cy="503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39;p7">
              <a:extLst>
                <a:ext uri="{FF2B5EF4-FFF2-40B4-BE49-F238E27FC236}">
                  <a16:creationId xmlns:a16="http://schemas.microsoft.com/office/drawing/2014/main" id="{CF361374-A84B-49FA-BCC2-8E7B977460B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79502" y="6515641"/>
              <a:ext cx="2758663" cy="2345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Nadpis 3">
            <a:extLst>
              <a:ext uri="{FF2B5EF4-FFF2-40B4-BE49-F238E27FC236}">
                <a16:creationId xmlns:a16="http://schemas.microsoft.com/office/drawing/2014/main" id="{BBE0403E-E65E-4366-BA49-2E64BFEE39ED}"/>
              </a:ext>
            </a:extLst>
          </p:cNvPr>
          <p:cNvSpPr txBox="1">
            <a:spLocks/>
          </p:cNvSpPr>
          <p:nvPr/>
        </p:nvSpPr>
        <p:spPr>
          <a:xfrm>
            <a:off x="332819" y="1"/>
            <a:ext cx="9885238" cy="89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Report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 registrace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rezervace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6DD483CB-4863-4CC6-9F40-BC1BAB3B7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808440"/>
              </p:ext>
            </p:extLst>
          </p:nvPr>
        </p:nvGraphicFramePr>
        <p:xfrm>
          <a:off x="587053" y="2424644"/>
          <a:ext cx="10822495" cy="2169536"/>
        </p:xfrm>
        <a:graphic>
          <a:graphicData uri="http://schemas.openxmlformats.org/drawingml/2006/table">
            <a:tbl>
              <a:tblPr firstRow="1" firstCol="1" bandRow="1"/>
              <a:tblGrid>
                <a:gridCol w="1350236">
                  <a:extLst>
                    <a:ext uri="{9D8B030D-6E8A-4147-A177-3AD203B41FA5}">
                      <a16:colId xmlns:a16="http://schemas.microsoft.com/office/drawing/2014/main" val="2373790424"/>
                    </a:ext>
                  </a:extLst>
                </a:gridCol>
                <a:gridCol w="1444547">
                  <a:extLst>
                    <a:ext uri="{9D8B030D-6E8A-4147-A177-3AD203B41FA5}">
                      <a16:colId xmlns:a16="http://schemas.microsoft.com/office/drawing/2014/main" val="1349139316"/>
                    </a:ext>
                  </a:extLst>
                </a:gridCol>
                <a:gridCol w="1311968">
                  <a:extLst>
                    <a:ext uri="{9D8B030D-6E8A-4147-A177-3AD203B41FA5}">
                      <a16:colId xmlns:a16="http://schemas.microsoft.com/office/drawing/2014/main" val="903375139"/>
                    </a:ext>
                  </a:extLst>
                </a:gridCol>
                <a:gridCol w="1311968">
                  <a:extLst>
                    <a:ext uri="{9D8B030D-6E8A-4147-A177-3AD203B41FA5}">
                      <a16:colId xmlns:a16="http://schemas.microsoft.com/office/drawing/2014/main" val="373931928"/>
                    </a:ext>
                  </a:extLst>
                </a:gridCol>
                <a:gridCol w="1311968">
                  <a:extLst>
                    <a:ext uri="{9D8B030D-6E8A-4147-A177-3AD203B41FA5}">
                      <a16:colId xmlns:a16="http://schemas.microsoft.com/office/drawing/2014/main" val="1530030546"/>
                    </a:ext>
                  </a:extLst>
                </a:gridCol>
                <a:gridCol w="1311968">
                  <a:extLst>
                    <a:ext uri="{9D8B030D-6E8A-4147-A177-3AD203B41FA5}">
                      <a16:colId xmlns:a16="http://schemas.microsoft.com/office/drawing/2014/main" val="1068499448"/>
                    </a:ext>
                  </a:extLst>
                </a:gridCol>
                <a:gridCol w="1311968">
                  <a:extLst>
                    <a:ext uri="{9D8B030D-6E8A-4147-A177-3AD203B41FA5}">
                      <a16:colId xmlns:a16="http://schemas.microsoft.com/office/drawing/2014/main" val="2800868385"/>
                    </a:ext>
                  </a:extLst>
                </a:gridCol>
                <a:gridCol w="1467872">
                  <a:extLst>
                    <a:ext uri="{9D8B030D-6E8A-4147-A177-3AD203B41FA5}">
                      <a16:colId xmlns:a16="http://schemas.microsoft.com/office/drawing/2014/main" val="3887496252"/>
                    </a:ext>
                  </a:extLst>
                </a:gridCol>
              </a:tblGrid>
              <a:tr h="16202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1F497D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 </a:t>
                      </a:r>
                      <a:r>
                        <a:rPr lang="cs-CZ" sz="20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Datum</a:t>
                      </a:r>
                      <a:endParaRPr lang="cs-CZ" sz="2000" b="1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Registrace</a:t>
                      </a:r>
                      <a:b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celkem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Počet registrací</a:t>
                      </a:r>
                      <a:b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80+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Počet registrací</a:t>
                      </a:r>
                      <a:b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70-79 let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Počet registrací</a:t>
                      </a:r>
                      <a:b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ZP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Počet registrací</a:t>
                      </a:r>
                      <a:b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školství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Počet rezervací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>
                          <a:effectLst/>
                          <a:latin typeface="+mn-lt"/>
                          <a:ea typeface="Calibri" panose="020F0502020204030204" pitchFamily="34" charset="0"/>
                        </a:rPr>
                        <a:t>Čekající na rezervaci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790541"/>
                  </a:ext>
                </a:extLst>
              </a:tr>
              <a:tr h="5493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1800" b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04.03.2021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1" i="0" u="none" strike="noStrike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694 955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1" i="0" u="none" strike="noStrike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234 424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1" i="0" u="none" strike="noStrike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273 102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1" i="0" u="none" strike="noStrike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32 372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155 057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280 758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cs-CZ" sz="2000" b="1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414 197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637411"/>
                  </a:ext>
                </a:extLst>
              </a:tr>
            </a:tbl>
          </a:graphicData>
        </a:graphic>
      </p:graphicFrame>
      <p:grpSp>
        <p:nvGrpSpPr>
          <p:cNvPr id="13" name="Google Shape;111;p1">
            <a:extLst>
              <a:ext uri="{FF2B5EF4-FFF2-40B4-BE49-F238E27FC236}">
                <a16:creationId xmlns:a16="http://schemas.microsoft.com/office/drawing/2014/main" id="{FDD943B3-348B-45EF-B1D4-7053E137986F}"/>
              </a:ext>
            </a:extLst>
          </p:cNvPr>
          <p:cNvGrpSpPr/>
          <p:nvPr/>
        </p:nvGrpSpPr>
        <p:grpSpPr>
          <a:xfrm>
            <a:off x="378632" y="6446269"/>
            <a:ext cx="372654" cy="372654"/>
            <a:chOff x="13385800" y="1917700"/>
            <a:chExt cx="1606550" cy="1606550"/>
          </a:xfrm>
        </p:grpSpPr>
        <p:sp>
          <p:nvSpPr>
            <p:cNvPr id="14" name="Google Shape;112;p1">
              <a:extLst>
                <a:ext uri="{FF2B5EF4-FFF2-40B4-BE49-F238E27FC236}">
                  <a16:creationId xmlns:a16="http://schemas.microsoft.com/office/drawing/2014/main" id="{F4E3913A-4D0F-445A-8123-7512448DD63A}"/>
                </a:ext>
              </a:extLst>
            </p:cNvPr>
            <p:cNvSpPr/>
            <p:nvPr/>
          </p:nvSpPr>
          <p:spPr>
            <a:xfrm>
              <a:off x="14031913" y="267017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6" y="1"/>
                  </a:moveTo>
                  <a:cubicBezTo>
                    <a:pt x="5" y="1"/>
                    <a:pt x="5" y="0"/>
                    <a:pt x="4" y="0"/>
                  </a:cubicBezTo>
                  <a:cubicBezTo>
                    <a:pt x="3" y="0"/>
                    <a:pt x="1" y="3"/>
                    <a:pt x="1" y="4"/>
                  </a:cubicBezTo>
                  <a:cubicBezTo>
                    <a:pt x="0" y="5"/>
                    <a:pt x="1" y="6"/>
                    <a:pt x="2" y="7"/>
                  </a:cubicBezTo>
                  <a:cubicBezTo>
                    <a:pt x="3" y="7"/>
                    <a:pt x="7" y="6"/>
                    <a:pt x="7" y="5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7" y="2"/>
                    <a:pt x="6" y="2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3;p1">
              <a:extLst>
                <a:ext uri="{FF2B5EF4-FFF2-40B4-BE49-F238E27FC236}">
                  <a16:creationId xmlns:a16="http://schemas.microsoft.com/office/drawing/2014/main" id="{4D32A219-1310-4FBA-84C3-D43EC9CB08DD}"/>
                </a:ext>
              </a:extLst>
            </p:cNvPr>
            <p:cNvSpPr/>
            <p:nvPr/>
          </p:nvSpPr>
          <p:spPr>
            <a:xfrm>
              <a:off x="14038263" y="2665413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5" y="4"/>
                  </a:moveTo>
                  <a:cubicBezTo>
                    <a:pt x="4" y="3"/>
                    <a:pt x="4" y="0"/>
                    <a:pt x="3" y="0"/>
                  </a:cubicBezTo>
                  <a:cubicBezTo>
                    <a:pt x="1" y="0"/>
                    <a:pt x="0" y="4"/>
                    <a:pt x="1" y="5"/>
                  </a:cubicBezTo>
                  <a:cubicBezTo>
                    <a:pt x="1" y="7"/>
                    <a:pt x="3" y="11"/>
                    <a:pt x="5" y="10"/>
                  </a:cubicBezTo>
                  <a:cubicBezTo>
                    <a:pt x="6" y="9"/>
                    <a:pt x="7" y="8"/>
                    <a:pt x="8" y="7"/>
                  </a:cubicBezTo>
                  <a:cubicBezTo>
                    <a:pt x="8" y="5"/>
                    <a:pt x="5" y="5"/>
                    <a:pt x="5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4;p1">
              <a:extLst>
                <a:ext uri="{FF2B5EF4-FFF2-40B4-BE49-F238E27FC236}">
                  <a16:creationId xmlns:a16="http://schemas.microsoft.com/office/drawing/2014/main" id="{03936B85-C451-4DBA-B2CD-6B422E72F766}"/>
                </a:ext>
              </a:extLst>
            </p:cNvPr>
            <p:cNvSpPr/>
            <p:nvPr/>
          </p:nvSpPr>
          <p:spPr>
            <a:xfrm>
              <a:off x="14044613" y="2662238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10" h="8" extrusionOk="0">
                  <a:moveTo>
                    <a:pt x="7" y="4"/>
                  </a:moveTo>
                  <a:cubicBezTo>
                    <a:pt x="5" y="3"/>
                    <a:pt x="5" y="3"/>
                    <a:pt x="4" y="1"/>
                  </a:cubicBezTo>
                  <a:cubicBezTo>
                    <a:pt x="3" y="0"/>
                    <a:pt x="0" y="0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8" y="8"/>
                    <a:pt x="9" y="7"/>
                  </a:cubicBezTo>
                  <a:cubicBezTo>
                    <a:pt x="10" y="5"/>
                    <a:pt x="8" y="4"/>
                    <a:pt x="7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5;p1">
              <a:extLst>
                <a:ext uri="{FF2B5EF4-FFF2-40B4-BE49-F238E27FC236}">
                  <a16:creationId xmlns:a16="http://schemas.microsoft.com/office/drawing/2014/main" id="{9066952E-AB2B-47B2-932F-6D4A2B5454ED}"/>
                </a:ext>
              </a:extLst>
            </p:cNvPr>
            <p:cNvSpPr/>
            <p:nvPr/>
          </p:nvSpPr>
          <p:spPr>
            <a:xfrm>
              <a:off x="14058900" y="2636838"/>
              <a:ext cx="34925" cy="23813"/>
            </a:xfrm>
            <a:custGeom>
              <a:avLst/>
              <a:gdLst/>
              <a:ahLst/>
              <a:cxnLst/>
              <a:rect l="l" t="t" r="r" b="b"/>
              <a:pathLst>
                <a:path w="64" h="44" extrusionOk="0">
                  <a:moveTo>
                    <a:pt x="63" y="3"/>
                  </a:moveTo>
                  <a:cubicBezTo>
                    <a:pt x="64" y="0"/>
                    <a:pt x="61" y="0"/>
                    <a:pt x="59" y="0"/>
                  </a:cubicBezTo>
                  <a:cubicBezTo>
                    <a:pt x="56" y="0"/>
                    <a:pt x="53" y="6"/>
                    <a:pt x="53" y="10"/>
                  </a:cubicBezTo>
                  <a:cubicBezTo>
                    <a:pt x="53" y="15"/>
                    <a:pt x="58" y="25"/>
                    <a:pt x="52" y="31"/>
                  </a:cubicBezTo>
                  <a:cubicBezTo>
                    <a:pt x="47" y="36"/>
                    <a:pt x="40" y="34"/>
                    <a:pt x="34" y="31"/>
                  </a:cubicBezTo>
                  <a:cubicBezTo>
                    <a:pt x="31" y="29"/>
                    <a:pt x="20" y="31"/>
                    <a:pt x="17" y="32"/>
                  </a:cubicBezTo>
                  <a:cubicBezTo>
                    <a:pt x="12" y="35"/>
                    <a:pt x="9" y="36"/>
                    <a:pt x="3" y="38"/>
                  </a:cubicBezTo>
                  <a:cubicBezTo>
                    <a:pt x="0" y="40"/>
                    <a:pt x="6" y="43"/>
                    <a:pt x="9" y="42"/>
                  </a:cubicBezTo>
                  <a:cubicBezTo>
                    <a:pt x="13" y="41"/>
                    <a:pt x="27" y="35"/>
                    <a:pt x="31" y="38"/>
                  </a:cubicBezTo>
                  <a:cubicBezTo>
                    <a:pt x="42" y="44"/>
                    <a:pt x="59" y="41"/>
                    <a:pt x="63" y="29"/>
                  </a:cubicBezTo>
                  <a:cubicBezTo>
                    <a:pt x="64" y="25"/>
                    <a:pt x="63" y="15"/>
                    <a:pt x="62" y="11"/>
                  </a:cubicBezTo>
                  <a:cubicBezTo>
                    <a:pt x="61" y="7"/>
                    <a:pt x="63" y="5"/>
                    <a:pt x="63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6;p1">
              <a:extLst>
                <a:ext uri="{FF2B5EF4-FFF2-40B4-BE49-F238E27FC236}">
                  <a16:creationId xmlns:a16="http://schemas.microsoft.com/office/drawing/2014/main" id="{F35D448F-1482-46D0-B61F-6E83957DF61C}"/>
                </a:ext>
              </a:extLst>
            </p:cNvPr>
            <p:cNvSpPr/>
            <p:nvPr/>
          </p:nvSpPr>
          <p:spPr>
            <a:xfrm>
              <a:off x="14049375" y="2659063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12" h="7" extrusionOk="0">
                  <a:moveTo>
                    <a:pt x="7" y="2"/>
                  </a:move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0" y="3"/>
                    <a:pt x="1" y="4"/>
                  </a:cubicBezTo>
                  <a:cubicBezTo>
                    <a:pt x="1" y="5"/>
                    <a:pt x="2" y="6"/>
                    <a:pt x="4" y="6"/>
                  </a:cubicBezTo>
                  <a:cubicBezTo>
                    <a:pt x="5" y="6"/>
                    <a:pt x="9" y="7"/>
                    <a:pt x="10" y="6"/>
                  </a:cubicBezTo>
                  <a:cubicBezTo>
                    <a:pt x="11" y="6"/>
                    <a:pt x="11" y="6"/>
                    <a:pt x="12" y="5"/>
                  </a:cubicBezTo>
                  <a:cubicBezTo>
                    <a:pt x="12" y="4"/>
                    <a:pt x="12" y="3"/>
                    <a:pt x="11" y="2"/>
                  </a:cubicBezTo>
                  <a:cubicBezTo>
                    <a:pt x="10" y="2"/>
                    <a:pt x="8" y="2"/>
                    <a:pt x="7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17;p1">
              <a:extLst>
                <a:ext uri="{FF2B5EF4-FFF2-40B4-BE49-F238E27FC236}">
                  <a16:creationId xmlns:a16="http://schemas.microsoft.com/office/drawing/2014/main" id="{DFB09535-7FAF-4798-8E86-EAF84756B16C}"/>
                </a:ext>
              </a:extLst>
            </p:cNvPr>
            <p:cNvSpPr/>
            <p:nvPr/>
          </p:nvSpPr>
          <p:spPr>
            <a:xfrm>
              <a:off x="13542963" y="3302000"/>
              <a:ext cx="77788" cy="74613"/>
            </a:xfrm>
            <a:custGeom>
              <a:avLst/>
              <a:gdLst/>
              <a:ahLst/>
              <a:cxnLst/>
              <a:rect l="l" t="t" r="r" b="b"/>
              <a:pathLst>
                <a:path w="139" h="133" extrusionOk="0">
                  <a:moveTo>
                    <a:pt x="66" y="0"/>
                  </a:moveTo>
                  <a:cubicBezTo>
                    <a:pt x="49" y="0"/>
                    <a:pt x="32" y="7"/>
                    <a:pt x="19" y="20"/>
                  </a:cubicBezTo>
                  <a:cubicBezTo>
                    <a:pt x="7" y="32"/>
                    <a:pt x="0" y="49"/>
                    <a:pt x="0" y="67"/>
                  </a:cubicBezTo>
                  <a:cubicBezTo>
                    <a:pt x="0" y="84"/>
                    <a:pt x="7" y="101"/>
                    <a:pt x="19" y="114"/>
                  </a:cubicBezTo>
                  <a:cubicBezTo>
                    <a:pt x="32" y="126"/>
                    <a:pt x="49" y="133"/>
                    <a:pt x="66" y="133"/>
                  </a:cubicBezTo>
                  <a:cubicBezTo>
                    <a:pt x="84" y="133"/>
                    <a:pt x="101" y="126"/>
                    <a:pt x="113" y="114"/>
                  </a:cubicBezTo>
                  <a:cubicBezTo>
                    <a:pt x="139" y="88"/>
                    <a:pt x="139" y="46"/>
                    <a:pt x="113" y="20"/>
                  </a:cubicBezTo>
                  <a:cubicBezTo>
                    <a:pt x="101" y="7"/>
                    <a:pt x="84" y="0"/>
                    <a:pt x="66" y="0"/>
                  </a:cubicBezTo>
                  <a:close/>
                  <a:moveTo>
                    <a:pt x="95" y="95"/>
                  </a:moveTo>
                  <a:cubicBezTo>
                    <a:pt x="87" y="103"/>
                    <a:pt x="77" y="107"/>
                    <a:pt x="66" y="107"/>
                  </a:cubicBezTo>
                  <a:cubicBezTo>
                    <a:pt x="56" y="107"/>
                    <a:pt x="46" y="103"/>
                    <a:pt x="38" y="95"/>
                  </a:cubicBezTo>
                  <a:cubicBezTo>
                    <a:pt x="30" y="88"/>
                    <a:pt x="26" y="77"/>
                    <a:pt x="26" y="67"/>
                  </a:cubicBezTo>
                  <a:cubicBezTo>
                    <a:pt x="26" y="56"/>
                    <a:pt x="30" y="46"/>
                    <a:pt x="38" y="38"/>
                  </a:cubicBezTo>
                  <a:cubicBezTo>
                    <a:pt x="46" y="31"/>
                    <a:pt x="56" y="27"/>
                    <a:pt x="66" y="27"/>
                  </a:cubicBezTo>
                  <a:cubicBezTo>
                    <a:pt x="77" y="27"/>
                    <a:pt x="87" y="31"/>
                    <a:pt x="95" y="38"/>
                  </a:cubicBezTo>
                  <a:cubicBezTo>
                    <a:pt x="110" y="54"/>
                    <a:pt x="110" y="79"/>
                    <a:pt x="95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8;p1">
              <a:extLst>
                <a:ext uri="{FF2B5EF4-FFF2-40B4-BE49-F238E27FC236}">
                  <a16:creationId xmlns:a16="http://schemas.microsoft.com/office/drawing/2014/main" id="{E4C0D3E0-EAAB-4918-A8C0-154661BA7D8F}"/>
                </a:ext>
              </a:extLst>
            </p:cNvPr>
            <p:cNvSpPr/>
            <p:nvPr/>
          </p:nvSpPr>
          <p:spPr>
            <a:xfrm>
              <a:off x="13796963" y="3213100"/>
              <a:ext cx="784225" cy="311150"/>
            </a:xfrm>
            <a:custGeom>
              <a:avLst/>
              <a:gdLst/>
              <a:ahLst/>
              <a:cxnLst/>
              <a:rect l="l" t="t" r="r" b="b"/>
              <a:pathLst>
                <a:path w="1400" h="555" extrusionOk="0">
                  <a:moveTo>
                    <a:pt x="1364" y="347"/>
                  </a:moveTo>
                  <a:cubicBezTo>
                    <a:pt x="1253" y="393"/>
                    <a:pt x="1253" y="393"/>
                    <a:pt x="1253" y="393"/>
                  </a:cubicBezTo>
                  <a:cubicBezTo>
                    <a:pt x="1160" y="170"/>
                    <a:pt x="1160" y="170"/>
                    <a:pt x="1160" y="170"/>
                  </a:cubicBezTo>
                  <a:cubicBezTo>
                    <a:pt x="1234" y="137"/>
                    <a:pt x="1305" y="97"/>
                    <a:pt x="1372" y="48"/>
                  </a:cubicBezTo>
                  <a:cubicBezTo>
                    <a:pt x="1383" y="40"/>
                    <a:pt x="1385" y="26"/>
                    <a:pt x="1377" y="15"/>
                  </a:cubicBezTo>
                  <a:cubicBezTo>
                    <a:pt x="1370" y="4"/>
                    <a:pt x="1355" y="2"/>
                    <a:pt x="1344" y="10"/>
                  </a:cubicBezTo>
                  <a:cubicBezTo>
                    <a:pt x="1275" y="60"/>
                    <a:pt x="1201" y="102"/>
                    <a:pt x="1124" y="134"/>
                  </a:cubicBezTo>
                  <a:cubicBezTo>
                    <a:pt x="1122" y="134"/>
                    <a:pt x="1121" y="135"/>
                    <a:pt x="1120" y="135"/>
                  </a:cubicBezTo>
                  <a:cubicBezTo>
                    <a:pt x="1119" y="136"/>
                    <a:pt x="1118" y="136"/>
                    <a:pt x="1117" y="137"/>
                  </a:cubicBezTo>
                  <a:cubicBezTo>
                    <a:pt x="986" y="191"/>
                    <a:pt x="845" y="219"/>
                    <a:pt x="700" y="219"/>
                  </a:cubicBezTo>
                  <a:cubicBezTo>
                    <a:pt x="555" y="219"/>
                    <a:pt x="414" y="191"/>
                    <a:pt x="283" y="137"/>
                  </a:cubicBezTo>
                  <a:cubicBezTo>
                    <a:pt x="282" y="136"/>
                    <a:pt x="281" y="136"/>
                    <a:pt x="280" y="135"/>
                  </a:cubicBezTo>
                  <a:cubicBezTo>
                    <a:pt x="278" y="135"/>
                    <a:pt x="277" y="134"/>
                    <a:pt x="276" y="134"/>
                  </a:cubicBezTo>
                  <a:cubicBezTo>
                    <a:pt x="197" y="101"/>
                    <a:pt x="122" y="59"/>
                    <a:pt x="52" y="7"/>
                  </a:cubicBezTo>
                  <a:cubicBezTo>
                    <a:pt x="42" y="0"/>
                    <a:pt x="27" y="2"/>
                    <a:pt x="19" y="12"/>
                  </a:cubicBezTo>
                  <a:cubicBezTo>
                    <a:pt x="11" y="23"/>
                    <a:pt x="14" y="38"/>
                    <a:pt x="24" y="45"/>
                  </a:cubicBezTo>
                  <a:cubicBezTo>
                    <a:pt x="92" y="95"/>
                    <a:pt x="164" y="137"/>
                    <a:pt x="240" y="170"/>
                  </a:cubicBezTo>
                  <a:cubicBezTo>
                    <a:pt x="147" y="393"/>
                    <a:pt x="147" y="393"/>
                    <a:pt x="147" y="393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24" y="342"/>
                    <a:pt x="10" y="347"/>
                    <a:pt x="5" y="359"/>
                  </a:cubicBezTo>
                  <a:cubicBezTo>
                    <a:pt x="0" y="371"/>
                    <a:pt x="6" y="385"/>
                    <a:pt x="18" y="390"/>
                  </a:cubicBezTo>
                  <a:cubicBezTo>
                    <a:pt x="285" y="501"/>
                    <a:pt x="285" y="501"/>
                    <a:pt x="285" y="501"/>
                  </a:cubicBezTo>
                  <a:cubicBezTo>
                    <a:pt x="288" y="502"/>
                    <a:pt x="291" y="502"/>
                    <a:pt x="294" y="502"/>
                  </a:cubicBezTo>
                  <a:cubicBezTo>
                    <a:pt x="303" y="502"/>
                    <a:pt x="312" y="497"/>
                    <a:pt x="315" y="488"/>
                  </a:cubicBezTo>
                  <a:cubicBezTo>
                    <a:pt x="320" y="476"/>
                    <a:pt x="315" y="462"/>
                    <a:pt x="303" y="457"/>
                  </a:cubicBezTo>
                  <a:cubicBezTo>
                    <a:pt x="191" y="411"/>
                    <a:pt x="191" y="411"/>
                    <a:pt x="191" y="411"/>
                  </a:cubicBezTo>
                  <a:cubicBezTo>
                    <a:pt x="283" y="188"/>
                    <a:pt x="283" y="188"/>
                    <a:pt x="283" y="188"/>
                  </a:cubicBezTo>
                  <a:cubicBezTo>
                    <a:pt x="408" y="237"/>
                    <a:pt x="540" y="263"/>
                    <a:pt x="676" y="266"/>
                  </a:cubicBezTo>
                  <a:cubicBezTo>
                    <a:pt x="676" y="507"/>
                    <a:pt x="676" y="507"/>
                    <a:pt x="676" y="507"/>
                  </a:cubicBezTo>
                  <a:cubicBezTo>
                    <a:pt x="556" y="507"/>
                    <a:pt x="556" y="507"/>
                    <a:pt x="556" y="507"/>
                  </a:cubicBezTo>
                  <a:cubicBezTo>
                    <a:pt x="543" y="507"/>
                    <a:pt x="532" y="518"/>
                    <a:pt x="532" y="531"/>
                  </a:cubicBezTo>
                  <a:cubicBezTo>
                    <a:pt x="532" y="544"/>
                    <a:pt x="543" y="555"/>
                    <a:pt x="556" y="555"/>
                  </a:cubicBezTo>
                  <a:cubicBezTo>
                    <a:pt x="844" y="555"/>
                    <a:pt x="844" y="555"/>
                    <a:pt x="844" y="555"/>
                  </a:cubicBezTo>
                  <a:cubicBezTo>
                    <a:pt x="857" y="555"/>
                    <a:pt x="868" y="544"/>
                    <a:pt x="868" y="531"/>
                  </a:cubicBezTo>
                  <a:cubicBezTo>
                    <a:pt x="868" y="518"/>
                    <a:pt x="857" y="507"/>
                    <a:pt x="844" y="507"/>
                  </a:cubicBezTo>
                  <a:cubicBezTo>
                    <a:pt x="724" y="507"/>
                    <a:pt x="724" y="507"/>
                    <a:pt x="724" y="507"/>
                  </a:cubicBezTo>
                  <a:cubicBezTo>
                    <a:pt x="724" y="265"/>
                    <a:pt x="724" y="265"/>
                    <a:pt x="724" y="265"/>
                  </a:cubicBezTo>
                  <a:cubicBezTo>
                    <a:pt x="860" y="263"/>
                    <a:pt x="992" y="236"/>
                    <a:pt x="1117" y="188"/>
                  </a:cubicBezTo>
                  <a:cubicBezTo>
                    <a:pt x="1209" y="411"/>
                    <a:pt x="1209" y="411"/>
                    <a:pt x="1209" y="411"/>
                  </a:cubicBezTo>
                  <a:cubicBezTo>
                    <a:pt x="1097" y="457"/>
                    <a:pt x="1097" y="457"/>
                    <a:pt x="1097" y="457"/>
                  </a:cubicBezTo>
                  <a:cubicBezTo>
                    <a:pt x="1085" y="462"/>
                    <a:pt x="1080" y="476"/>
                    <a:pt x="1085" y="488"/>
                  </a:cubicBezTo>
                  <a:cubicBezTo>
                    <a:pt x="1088" y="497"/>
                    <a:pt x="1097" y="502"/>
                    <a:pt x="1106" y="502"/>
                  </a:cubicBezTo>
                  <a:cubicBezTo>
                    <a:pt x="1109" y="502"/>
                    <a:pt x="1112" y="502"/>
                    <a:pt x="1115" y="501"/>
                  </a:cubicBezTo>
                  <a:cubicBezTo>
                    <a:pt x="1382" y="390"/>
                    <a:pt x="1382" y="390"/>
                    <a:pt x="1382" y="390"/>
                  </a:cubicBezTo>
                  <a:cubicBezTo>
                    <a:pt x="1394" y="385"/>
                    <a:pt x="1400" y="371"/>
                    <a:pt x="1395" y="359"/>
                  </a:cubicBezTo>
                  <a:cubicBezTo>
                    <a:pt x="1390" y="347"/>
                    <a:pt x="1376" y="342"/>
                    <a:pt x="1364" y="3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19;p1">
              <a:extLst>
                <a:ext uri="{FF2B5EF4-FFF2-40B4-BE49-F238E27FC236}">
                  <a16:creationId xmlns:a16="http://schemas.microsoft.com/office/drawing/2014/main" id="{6D8CC492-721C-4112-BCB4-463FBF38B435}"/>
                </a:ext>
              </a:extLst>
            </p:cNvPr>
            <p:cNvSpPr/>
            <p:nvPr/>
          </p:nvSpPr>
          <p:spPr>
            <a:xfrm>
              <a:off x="14216063" y="2730500"/>
              <a:ext cx="1588" cy="3175"/>
            </a:xfrm>
            <a:custGeom>
              <a:avLst/>
              <a:gdLst/>
              <a:ahLst/>
              <a:cxnLst/>
              <a:rect l="l" t="t" r="r" b="b"/>
              <a:pathLst>
                <a:path w="3" h="6" extrusionOk="0">
                  <a:moveTo>
                    <a:pt x="0" y="1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5"/>
                    <a:pt x="2" y="6"/>
                    <a:pt x="3" y="5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20;p1">
              <a:extLst>
                <a:ext uri="{FF2B5EF4-FFF2-40B4-BE49-F238E27FC236}">
                  <a16:creationId xmlns:a16="http://schemas.microsoft.com/office/drawing/2014/main" id="{C3970CE9-4E24-493A-A531-07B41A3892CD}"/>
                </a:ext>
              </a:extLst>
            </p:cNvPr>
            <p:cNvSpPr/>
            <p:nvPr/>
          </p:nvSpPr>
          <p:spPr>
            <a:xfrm>
              <a:off x="13796963" y="1917700"/>
              <a:ext cx="784225" cy="306388"/>
            </a:xfrm>
            <a:custGeom>
              <a:avLst/>
              <a:gdLst/>
              <a:ahLst/>
              <a:cxnLst/>
              <a:rect l="l" t="t" r="r" b="b"/>
              <a:pathLst>
                <a:path w="1400" h="548" extrusionOk="0">
                  <a:moveTo>
                    <a:pt x="27" y="209"/>
                  </a:moveTo>
                  <a:cubicBezTo>
                    <a:pt x="30" y="209"/>
                    <a:pt x="33" y="209"/>
                    <a:pt x="36" y="208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240" y="384"/>
                    <a:pt x="240" y="384"/>
                    <a:pt x="240" y="384"/>
                  </a:cubicBezTo>
                  <a:cubicBezTo>
                    <a:pt x="167" y="417"/>
                    <a:pt x="97" y="456"/>
                    <a:pt x="31" y="504"/>
                  </a:cubicBezTo>
                  <a:cubicBezTo>
                    <a:pt x="20" y="512"/>
                    <a:pt x="18" y="526"/>
                    <a:pt x="25" y="537"/>
                  </a:cubicBezTo>
                  <a:cubicBezTo>
                    <a:pt x="30" y="543"/>
                    <a:pt x="37" y="547"/>
                    <a:pt x="44" y="547"/>
                  </a:cubicBezTo>
                  <a:cubicBezTo>
                    <a:pt x="49" y="547"/>
                    <a:pt x="54" y="545"/>
                    <a:pt x="58" y="542"/>
                  </a:cubicBezTo>
                  <a:cubicBezTo>
                    <a:pt x="127" y="493"/>
                    <a:pt x="200" y="452"/>
                    <a:pt x="277" y="420"/>
                  </a:cubicBezTo>
                  <a:cubicBezTo>
                    <a:pt x="278" y="420"/>
                    <a:pt x="279" y="419"/>
                    <a:pt x="280" y="419"/>
                  </a:cubicBezTo>
                  <a:cubicBezTo>
                    <a:pt x="281" y="418"/>
                    <a:pt x="282" y="418"/>
                    <a:pt x="283" y="417"/>
                  </a:cubicBezTo>
                  <a:cubicBezTo>
                    <a:pt x="414" y="363"/>
                    <a:pt x="555" y="335"/>
                    <a:pt x="700" y="335"/>
                  </a:cubicBezTo>
                  <a:cubicBezTo>
                    <a:pt x="845" y="335"/>
                    <a:pt x="986" y="363"/>
                    <a:pt x="1117" y="417"/>
                  </a:cubicBezTo>
                  <a:cubicBezTo>
                    <a:pt x="1118" y="418"/>
                    <a:pt x="1119" y="418"/>
                    <a:pt x="1120" y="419"/>
                  </a:cubicBezTo>
                  <a:cubicBezTo>
                    <a:pt x="1121" y="419"/>
                    <a:pt x="1122" y="420"/>
                    <a:pt x="1123" y="420"/>
                  </a:cubicBezTo>
                  <a:cubicBezTo>
                    <a:pt x="1199" y="452"/>
                    <a:pt x="1271" y="492"/>
                    <a:pt x="1339" y="541"/>
                  </a:cubicBezTo>
                  <a:cubicBezTo>
                    <a:pt x="1350" y="548"/>
                    <a:pt x="1365" y="546"/>
                    <a:pt x="1372" y="535"/>
                  </a:cubicBezTo>
                  <a:cubicBezTo>
                    <a:pt x="1380" y="525"/>
                    <a:pt x="1377" y="510"/>
                    <a:pt x="1367" y="502"/>
                  </a:cubicBezTo>
                  <a:cubicBezTo>
                    <a:pt x="1302" y="455"/>
                    <a:pt x="1232" y="416"/>
                    <a:pt x="1160" y="384"/>
                  </a:cubicBezTo>
                  <a:cubicBezTo>
                    <a:pt x="1253" y="161"/>
                    <a:pt x="1253" y="161"/>
                    <a:pt x="1253" y="161"/>
                  </a:cubicBezTo>
                  <a:cubicBezTo>
                    <a:pt x="1364" y="208"/>
                    <a:pt x="1364" y="208"/>
                    <a:pt x="1364" y="208"/>
                  </a:cubicBezTo>
                  <a:cubicBezTo>
                    <a:pt x="1367" y="209"/>
                    <a:pt x="1370" y="209"/>
                    <a:pt x="1373" y="209"/>
                  </a:cubicBezTo>
                  <a:cubicBezTo>
                    <a:pt x="1382" y="209"/>
                    <a:pt x="1391" y="204"/>
                    <a:pt x="1395" y="195"/>
                  </a:cubicBezTo>
                  <a:cubicBezTo>
                    <a:pt x="1400" y="183"/>
                    <a:pt x="1394" y="169"/>
                    <a:pt x="1382" y="164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115" y="53"/>
                    <a:pt x="1115" y="53"/>
                    <a:pt x="1115" y="53"/>
                  </a:cubicBezTo>
                  <a:cubicBezTo>
                    <a:pt x="1103" y="49"/>
                    <a:pt x="1090" y="54"/>
                    <a:pt x="1085" y="66"/>
                  </a:cubicBezTo>
                  <a:cubicBezTo>
                    <a:pt x="1080" y="78"/>
                    <a:pt x="1085" y="92"/>
                    <a:pt x="1097" y="97"/>
                  </a:cubicBezTo>
                  <a:cubicBezTo>
                    <a:pt x="1209" y="143"/>
                    <a:pt x="1209" y="143"/>
                    <a:pt x="1209" y="143"/>
                  </a:cubicBezTo>
                  <a:cubicBezTo>
                    <a:pt x="1116" y="366"/>
                    <a:pt x="1116" y="366"/>
                    <a:pt x="1116" y="366"/>
                  </a:cubicBezTo>
                  <a:cubicBezTo>
                    <a:pt x="992" y="318"/>
                    <a:pt x="860" y="291"/>
                    <a:pt x="724" y="289"/>
                  </a:cubicBezTo>
                  <a:cubicBezTo>
                    <a:pt x="724" y="47"/>
                    <a:pt x="724" y="47"/>
                    <a:pt x="724" y="47"/>
                  </a:cubicBezTo>
                  <a:cubicBezTo>
                    <a:pt x="844" y="47"/>
                    <a:pt x="844" y="47"/>
                    <a:pt x="844" y="47"/>
                  </a:cubicBezTo>
                  <a:cubicBezTo>
                    <a:pt x="857" y="47"/>
                    <a:pt x="868" y="36"/>
                    <a:pt x="868" y="23"/>
                  </a:cubicBezTo>
                  <a:cubicBezTo>
                    <a:pt x="868" y="10"/>
                    <a:pt x="857" y="0"/>
                    <a:pt x="844" y="0"/>
                  </a:cubicBezTo>
                  <a:cubicBezTo>
                    <a:pt x="556" y="0"/>
                    <a:pt x="556" y="0"/>
                    <a:pt x="556" y="0"/>
                  </a:cubicBezTo>
                  <a:cubicBezTo>
                    <a:pt x="543" y="0"/>
                    <a:pt x="532" y="10"/>
                    <a:pt x="532" y="23"/>
                  </a:cubicBezTo>
                  <a:cubicBezTo>
                    <a:pt x="532" y="36"/>
                    <a:pt x="543" y="47"/>
                    <a:pt x="556" y="47"/>
                  </a:cubicBezTo>
                  <a:cubicBezTo>
                    <a:pt x="676" y="47"/>
                    <a:pt x="676" y="47"/>
                    <a:pt x="676" y="47"/>
                  </a:cubicBezTo>
                  <a:cubicBezTo>
                    <a:pt x="676" y="289"/>
                    <a:pt x="676" y="289"/>
                    <a:pt x="676" y="289"/>
                  </a:cubicBezTo>
                  <a:cubicBezTo>
                    <a:pt x="540" y="291"/>
                    <a:pt x="408" y="318"/>
                    <a:pt x="284" y="366"/>
                  </a:cubicBezTo>
                  <a:cubicBezTo>
                    <a:pt x="191" y="143"/>
                    <a:pt x="191" y="143"/>
                    <a:pt x="191" y="143"/>
                  </a:cubicBezTo>
                  <a:cubicBezTo>
                    <a:pt x="303" y="97"/>
                    <a:pt x="303" y="97"/>
                    <a:pt x="303" y="97"/>
                  </a:cubicBezTo>
                  <a:cubicBezTo>
                    <a:pt x="315" y="92"/>
                    <a:pt x="320" y="78"/>
                    <a:pt x="315" y="66"/>
                  </a:cubicBezTo>
                  <a:cubicBezTo>
                    <a:pt x="310" y="54"/>
                    <a:pt x="297" y="48"/>
                    <a:pt x="285" y="53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6" y="169"/>
                    <a:pt x="0" y="183"/>
                    <a:pt x="5" y="195"/>
                  </a:cubicBezTo>
                  <a:cubicBezTo>
                    <a:pt x="9" y="204"/>
                    <a:pt x="18" y="209"/>
                    <a:pt x="27" y="2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21;p1">
              <a:extLst>
                <a:ext uri="{FF2B5EF4-FFF2-40B4-BE49-F238E27FC236}">
                  <a16:creationId xmlns:a16="http://schemas.microsoft.com/office/drawing/2014/main" id="{04429120-BEA6-48DE-8F44-6AA26072EC50}"/>
                </a:ext>
              </a:extLst>
            </p:cNvPr>
            <p:cNvSpPr/>
            <p:nvPr/>
          </p:nvSpPr>
          <p:spPr>
            <a:xfrm>
              <a:off x="13385800" y="2328863"/>
              <a:ext cx="309563" cy="782638"/>
            </a:xfrm>
            <a:custGeom>
              <a:avLst/>
              <a:gdLst/>
              <a:ahLst/>
              <a:cxnLst/>
              <a:rect l="l" t="t" r="r" b="b"/>
              <a:pathLst>
                <a:path w="553" h="1396" extrusionOk="0">
                  <a:moveTo>
                    <a:pt x="208" y="1364"/>
                  </a:moveTo>
                  <a:cubicBezTo>
                    <a:pt x="162" y="1252"/>
                    <a:pt x="162" y="1252"/>
                    <a:pt x="162" y="1252"/>
                  </a:cubicBezTo>
                  <a:cubicBezTo>
                    <a:pt x="385" y="1160"/>
                    <a:pt x="385" y="1160"/>
                    <a:pt x="385" y="1160"/>
                  </a:cubicBezTo>
                  <a:cubicBezTo>
                    <a:pt x="417" y="1232"/>
                    <a:pt x="456" y="1301"/>
                    <a:pt x="503" y="1366"/>
                  </a:cubicBezTo>
                  <a:cubicBezTo>
                    <a:pt x="507" y="1373"/>
                    <a:pt x="514" y="1376"/>
                    <a:pt x="522" y="1376"/>
                  </a:cubicBezTo>
                  <a:cubicBezTo>
                    <a:pt x="526" y="1376"/>
                    <a:pt x="531" y="1375"/>
                    <a:pt x="535" y="1372"/>
                  </a:cubicBezTo>
                  <a:cubicBezTo>
                    <a:pt x="546" y="1364"/>
                    <a:pt x="549" y="1349"/>
                    <a:pt x="541" y="1339"/>
                  </a:cubicBezTo>
                  <a:cubicBezTo>
                    <a:pt x="492" y="1271"/>
                    <a:pt x="452" y="1198"/>
                    <a:pt x="420" y="1123"/>
                  </a:cubicBezTo>
                  <a:cubicBezTo>
                    <a:pt x="420" y="1122"/>
                    <a:pt x="420" y="1121"/>
                    <a:pt x="419" y="1120"/>
                  </a:cubicBezTo>
                  <a:cubicBezTo>
                    <a:pt x="419" y="1119"/>
                    <a:pt x="418" y="1117"/>
                    <a:pt x="418" y="1116"/>
                  </a:cubicBezTo>
                  <a:cubicBezTo>
                    <a:pt x="364" y="985"/>
                    <a:pt x="336" y="844"/>
                    <a:pt x="336" y="700"/>
                  </a:cubicBezTo>
                  <a:cubicBezTo>
                    <a:pt x="336" y="555"/>
                    <a:pt x="364" y="414"/>
                    <a:pt x="418" y="283"/>
                  </a:cubicBezTo>
                  <a:cubicBezTo>
                    <a:pt x="418" y="282"/>
                    <a:pt x="419" y="281"/>
                    <a:pt x="419" y="279"/>
                  </a:cubicBezTo>
                  <a:cubicBezTo>
                    <a:pt x="420" y="278"/>
                    <a:pt x="420" y="277"/>
                    <a:pt x="421" y="276"/>
                  </a:cubicBezTo>
                  <a:cubicBezTo>
                    <a:pt x="453" y="198"/>
                    <a:pt x="495" y="124"/>
                    <a:pt x="545" y="54"/>
                  </a:cubicBezTo>
                  <a:cubicBezTo>
                    <a:pt x="553" y="44"/>
                    <a:pt x="551" y="29"/>
                    <a:pt x="540" y="21"/>
                  </a:cubicBezTo>
                  <a:cubicBezTo>
                    <a:pt x="530" y="14"/>
                    <a:pt x="515" y="16"/>
                    <a:pt x="507" y="26"/>
                  </a:cubicBezTo>
                  <a:cubicBezTo>
                    <a:pt x="458" y="94"/>
                    <a:pt x="418" y="165"/>
                    <a:pt x="385" y="239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13" y="23"/>
                    <a:pt x="207" y="10"/>
                    <a:pt x="195" y="5"/>
                  </a:cubicBezTo>
                  <a:cubicBezTo>
                    <a:pt x="183" y="0"/>
                    <a:pt x="169" y="5"/>
                    <a:pt x="164" y="17"/>
                  </a:cubicBezTo>
                  <a:cubicBezTo>
                    <a:pt x="54" y="284"/>
                    <a:pt x="54" y="284"/>
                    <a:pt x="54" y="284"/>
                  </a:cubicBezTo>
                  <a:cubicBezTo>
                    <a:pt x="49" y="296"/>
                    <a:pt x="55" y="310"/>
                    <a:pt x="67" y="315"/>
                  </a:cubicBezTo>
                  <a:cubicBezTo>
                    <a:pt x="70" y="316"/>
                    <a:pt x="73" y="317"/>
                    <a:pt x="76" y="317"/>
                  </a:cubicBezTo>
                  <a:cubicBezTo>
                    <a:pt x="85" y="317"/>
                    <a:pt x="94" y="311"/>
                    <a:pt x="98" y="302"/>
                  </a:cubicBezTo>
                  <a:cubicBezTo>
                    <a:pt x="144" y="191"/>
                    <a:pt x="144" y="191"/>
                    <a:pt x="144" y="191"/>
                  </a:cubicBezTo>
                  <a:cubicBezTo>
                    <a:pt x="367" y="283"/>
                    <a:pt x="367" y="283"/>
                    <a:pt x="367" y="283"/>
                  </a:cubicBezTo>
                  <a:cubicBezTo>
                    <a:pt x="318" y="407"/>
                    <a:pt x="292" y="540"/>
                    <a:pt x="289" y="676"/>
                  </a:cubicBezTo>
                  <a:cubicBezTo>
                    <a:pt x="47" y="676"/>
                    <a:pt x="47" y="676"/>
                    <a:pt x="47" y="676"/>
                  </a:cubicBezTo>
                  <a:cubicBezTo>
                    <a:pt x="47" y="555"/>
                    <a:pt x="47" y="555"/>
                    <a:pt x="47" y="555"/>
                  </a:cubicBezTo>
                  <a:cubicBezTo>
                    <a:pt x="47" y="542"/>
                    <a:pt x="37" y="532"/>
                    <a:pt x="24" y="532"/>
                  </a:cubicBezTo>
                  <a:cubicBezTo>
                    <a:pt x="11" y="532"/>
                    <a:pt x="0" y="542"/>
                    <a:pt x="0" y="555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57"/>
                    <a:pt x="11" y="867"/>
                    <a:pt x="24" y="867"/>
                  </a:cubicBezTo>
                  <a:cubicBezTo>
                    <a:pt x="37" y="867"/>
                    <a:pt x="47" y="857"/>
                    <a:pt x="47" y="844"/>
                  </a:cubicBezTo>
                  <a:cubicBezTo>
                    <a:pt x="47" y="723"/>
                    <a:pt x="47" y="723"/>
                    <a:pt x="47" y="723"/>
                  </a:cubicBezTo>
                  <a:cubicBezTo>
                    <a:pt x="289" y="723"/>
                    <a:pt x="289" y="723"/>
                    <a:pt x="289" y="723"/>
                  </a:cubicBezTo>
                  <a:cubicBezTo>
                    <a:pt x="292" y="859"/>
                    <a:pt x="318" y="992"/>
                    <a:pt x="367" y="1116"/>
                  </a:cubicBezTo>
                  <a:cubicBezTo>
                    <a:pt x="144" y="1208"/>
                    <a:pt x="144" y="1208"/>
                    <a:pt x="144" y="1208"/>
                  </a:cubicBezTo>
                  <a:cubicBezTo>
                    <a:pt x="98" y="1097"/>
                    <a:pt x="98" y="1097"/>
                    <a:pt x="98" y="1097"/>
                  </a:cubicBezTo>
                  <a:cubicBezTo>
                    <a:pt x="93" y="1085"/>
                    <a:pt x="79" y="1079"/>
                    <a:pt x="67" y="1084"/>
                  </a:cubicBezTo>
                  <a:cubicBezTo>
                    <a:pt x="55" y="1089"/>
                    <a:pt x="49" y="1103"/>
                    <a:pt x="54" y="1115"/>
                  </a:cubicBezTo>
                  <a:cubicBezTo>
                    <a:pt x="164" y="1382"/>
                    <a:pt x="164" y="1382"/>
                    <a:pt x="164" y="1382"/>
                  </a:cubicBezTo>
                  <a:cubicBezTo>
                    <a:pt x="168" y="1391"/>
                    <a:pt x="177" y="1396"/>
                    <a:pt x="186" y="1396"/>
                  </a:cubicBezTo>
                  <a:cubicBezTo>
                    <a:pt x="189" y="1396"/>
                    <a:pt x="192" y="1396"/>
                    <a:pt x="195" y="1394"/>
                  </a:cubicBezTo>
                  <a:cubicBezTo>
                    <a:pt x="207" y="1389"/>
                    <a:pt x="213" y="1376"/>
                    <a:pt x="208" y="13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22;p1">
              <a:extLst>
                <a:ext uri="{FF2B5EF4-FFF2-40B4-BE49-F238E27FC236}">
                  <a16:creationId xmlns:a16="http://schemas.microsoft.com/office/drawing/2014/main" id="{9C9D4DA1-B15B-4D92-8C1B-33CAD9F3C373}"/>
                </a:ext>
              </a:extLst>
            </p:cNvPr>
            <p:cNvSpPr/>
            <p:nvPr/>
          </p:nvSpPr>
          <p:spPr>
            <a:xfrm>
              <a:off x="14274800" y="2789238"/>
              <a:ext cx="14288" cy="92075"/>
            </a:xfrm>
            <a:custGeom>
              <a:avLst/>
              <a:gdLst/>
              <a:ahLst/>
              <a:cxnLst/>
              <a:rect l="l" t="t" r="r" b="b"/>
              <a:pathLst>
                <a:path w="25" h="163" extrusionOk="0">
                  <a:moveTo>
                    <a:pt x="7" y="0"/>
                  </a:moveTo>
                  <a:cubicBezTo>
                    <a:pt x="0" y="0"/>
                    <a:pt x="15" y="40"/>
                    <a:pt x="16" y="77"/>
                  </a:cubicBezTo>
                  <a:cubicBezTo>
                    <a:pt x="16" y="84"/>
                    <a:pt x="18" y="103"/>
                    <a:pt x="19" y="120"/>
                  </a:cubicBezTo>
                  <a:cubicBezTo>
                    <a:pt x="20" y="137"/>
                    <a:pt x="20" y="163"/>
                    <a:pt x="23" y="158"/>
                  </a:cubicBezTo>
                  <a:cubicBezTo>
                    <a:pt x="24" y="156"/>
                    <a:pt x="25" y="129"/>
                    <a:pt x="24" y="123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3" y="51"/>
                    <a:pt x="18" y="1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23;p1">
              <a:extLst>
                <a:ext uri="{FF2B5EF4-FFF2-40B4-BE49-F238E27FC236}">
                  <a16:creationId xmlns:a16="http://schemas.microsoft.com/office/drawing/2014/main" id="{7BE76FB4-6791-46DE-A9B0-E4253F93221E}"/>
                </a:ext>
              </a:extLst>
            </p:cNvPr>
            <p:cNvSpPr/>
            <p:nvPr/>
          </p:nvSpPr>
          <p:spPr>
            <a:xfrm>
              <a:off x="14119225" y="240982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0" y="3"/>
                  </a:moveTo>
                  <a:cubicBezTo>
                    <a:pt x="0" y="6"/>
                    <a:pt x="3" y="6"/>
                    <a:pt x="5" y="6"/>
                  </a:cubicBezTo>
                  <a:cubicBezTo>
                    <a:pt x="8" y="4"/>
                    <a:pt x="7" y="0"/>
                    <a:pt x="4" y="0"/>
                  </a:cubicBezTo>
                  <a:cubicBezTo>
                    <a:pt x="2" y="0"/>
                    <a:pt x="0" y="2"/>
                    <a:pt x="0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24;p1">
              <a:extLst>
                <a:ext uri="{FF2B5EF4-FFF2-40B4-BE49-F238E27FC236}">
                  <a16:creationId xmlns:a16="http://schemas.microsoft.com/office/drawing/2014/main" id="{B08D9D92-2036-4666-B606-C574F7771F01}"/>
                </a:ext>
              </a:extLst>
            </p:cNvPr>
            <p:cNvSpPr/>
            <p:nvPr/>
          </p:nvSpPr>
          <p:spPr>
            <a:xfrm>
              <a:off x="14023975" y="25114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1" y="2"/>
                  </a:move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4" y="9"/>
                    <a:pt x="6" y="6"/>
                    <a:pt x="6" y="4"/>
                  </a:cubicBezTo>
                  <a:cubicBezTo>
                    <a:pt x="7" y="1"/>
                    <a:pt x="4" y="0"/>
                    <a:pt x="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25;p1">
              <a:extLst>
                <a:ext uri="{FF2B5EF4-FFF2-40B4-BE49-F238E27FC236}">
                  <a16:creationId xmlns:a16="http://schemas.microsoft.com/office/drawing/2014/main" id="{34C0A0E0-A0CC-41A7-8DB6-4C65E91F86D6}"/>
                </a:ext>
              </a:extLst>
            </p:cNvPr>
            <p:cNvSpPr/>
            <p:nvPr/>
          </p:nvSpPr>
          <p:spPr>
            <a:xfrm>
              <a:off x="14028738" y="2516188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2" y="2"/>
                  </a:moveTo>
                  <a:cubicBezTo>
                    <a:pt x="0" y="3"/>
                    <a:pt x="0" y="5"/>
                    <a:pt x="1" y="6"/>
                  </a:cubicBezTo>
                  <a:cubicBezTo>
                    <a:pt x="1" y="8"/>
                    <a:pt x="3" y="11"/>
                    <a:pt x="5" y="9"/>
                  </a:cubicBezTo>
                  <a:cubicBezTo>
                    <a:pt x="8" y="8"/>
                    <a:pt x="6" y="4"/>
                    <a:pt x="8" y="3"/>
                  </a:cubicBezTo>
                  <a:cubicBezTo>
                    <a:pt x="9" y="2"/>
                    <a:pt x="8" y="1"/>
                    <a:pt x="7" y="0"/>
                  </a:cubicBezTo>
                  <a:cubicBezTo>
                    <a:pt x="6" y="0"/>
                    <a:pt x="3" y="0"/>
                    <a:pt x="2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26;p1">
              <a:extLst>
                <a:ext uri="{FF2B5EF4-FFF2-40B4-BE49-F238E27FC236}">
                  <a16:creationId xmlns:a16="http://schemas.microsoft.com/office/drawing/2014/main" id="{6E6CF980-30FA-416E-A284-C8D2F24A314A}"/>
                </a:ext>
              </a:extLst>
            </p:cNvPr>
            <p:cNvSpPr/>
            <p:nvPr/>
          </p:nvSpPr>
          <p:spPr>
            <a:xfrm>
              <a:off x="14217650" y="2735263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1" y="2"/>
                  </a:moveTo>
                  <a:cubicBezTo>
                    <a:pt x="0" y="3"/>
                    <a:pt x="0" y="4"/>
                    <a:pt x="1" y="5"/>
                  </a:cubicBezTo>
                  <a:cubicBezTo>
                    <a:pt x="2" y="6"/>
                    <a:pt x="4" y="5"/>
                    <a:pt x="5" y="4"/>
                  </a:cubicBezTo>
                  <a:cubicBezTo>
                    <a:pt x="5" y="3"/>
                    <a:pt x="6" y="1"/>
                    <a:pt x="4" y="0"/>
                  </a:cubicBezTo>
                  <a:cubicBezTo>
                    <a:pt x="3" y="0"/>
                    <a:pt x="2" y="1"/>
                    <a:pt x="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27;p1">
              <a:extLst>
                <a:ext uri="{FF2B5EF4-FFF2-40B4-BE49-F238E27FC236}">
                  <a16:creationId xmlns:a16="http://schemas.microsoft.com/office/drawing/2014/main" id="{1CA9D23D-CA4B-481A-B3C1-4A47DAD6FA5C}"/>
                </a:ext>
              </a:extLst>
            </p:cNvPr>
            <p:cNvSpPr/>
            <p:nvPr/>
          </p:nvSpPr>
          <p:spPr>
            <a:xfrm>
              <a:off x="14154150" y="2376488"/>
              <a:ext cx="15875" cy="12700"/>
            </a:xfrm>
            <a:custGeom>
              <a:avLst/>
              <a:gdLst/>
              <a:ahLst/>
              <a:cxnLst/>
              <a:rect l="l" t="t" r="r" b="b"/>
              <a:pathLst>
                <a:path w="29" h="21" extrusionOk="0">
                  <a:moveTo>
                    <a:pt x="13" y="21"/>
                  </a:moveTo>
                  <a:cubicBezTo>
                    <a:pt x="17" y="21"/>
                    <a:pt x="29" y="17"/>
                    <a:pt x="29" y="1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3"/>
                    <a:pt x="14" y="18"/>
                    <a:pt x="13" y="13"/>
                  </a:cubicBezTo>
                  <a:cubicBezTo>
                    <a:pt x="13" y="10"/>
                    <a:pt x="13" y="10"/>
                    <a:pt x="14" y="8"/>
                  </a:cubicBezTo>
                  <a:cubicBezTo>
                    <a:pt x="16" y="5"/>
                    <a:pt x="8" y="0"/>
                    <a:pt x="5" y="5"/>
                  </a:cubicBezTo>
                  <a:cubicBezTo>
                    <a:pt x="0" y="12"/>
                    <a:pt x="5" y="21"/>
                    <a:pt x="13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28;p1">
              <a:extLst>
                <a:ext uri="{FF2B5EF4-FFF2-40B4-BE49-F238E27FC236}">
                  <a16:creationId xmlns:a16="http://schemas.microsoft.com/office/drawing/2014/main" id="{61C58F8D-9EE5-42B4-AB18-19E214D253F8}"/>
                </a:ext>
              </a:extLst>
            </p:cNvPr>
            <p:cNvSpPr/>
            <p:nvPr/>
          </p:nvSpPr>
          <p:spPr>
            <a:xfrm>
              <a:off x="14031913" y="2936875"/>
              <a:ext cx="4763" cy="4763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4" y="1"/>
                  </a:moveTo>
                  <a:cubicBezTo>
                    <a:pt x="3" y="1"/>
                    <a:pt x="1" y="3"/>
                    <a:pt x="0" y="4"/>
                  </a:cubicBezTo>
                  <a:cubicBezTo>
                    <a:pt x="0" y="5"/>
                    <a:pt x="0" y="7"/>
                    <a:pt x="1" y="7"/>
                  </a:cubicBezTo>
                  <a:cubicBezTo>
                    <a:pt x="2" y="7"/>
                    <a:pt x="4" y="6"/>
                    <a:pt x="5" y="4"/>
                  </a:cubicBezTo>
                  <a:cubicBezTo>
                    <a:pt x="8" y="3"/>
                    <a:pt x="9" y="2"/>
                    <a:pt x="9" y="1"/>
                  </a:cubicBezTo>
                  <a:cubicBezTo>
                    <a:pt x="9" y="0"/>
                    <a:pt x="5" y="0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29;p1">
              <a:extLst>
                <a:ext uri="{FF2B5EF4-FFF2-40B4-BE49-F238E27FC236}">
                  <a16:creationId xmlns:a16="http://schemas.microsoft.com/office/drawing/2014/main" id="{9BC119BE-581F-4CF7-96B1-B22E1779581A}"/>
                </a:ext>
              </a:extLst>
            </p:cNvPr>
            <p:cNvSpPr/>
            <p:nvPr/>
          </p:nvSpPr>
          <p:spPr>
            <a:xfrm>
              <a:off x="14138275" y="2368550"/>
              <a:ext cx="61913" cy="33338"/>
            </a:xfrm>
            <a:custGeom>
              <a:avLst/>
              <a:gdLst/>
              <a:ahLst/>
              <a:cxnLst/>
              <a:rect l="l" t="t" r="r" b="b"/>
              <a:pathLst>
                <a:path w="109" h="59" extrusionOk="0">
                  <a:moveTo>
                    <a:pt x="86" y="16"/>
                  </a:moveTo>
                  <a:cubicBezTo>
                    <a:pt x="77" y="17"/>
                    <a:pt x="72" y="16"/>
                    <a:pt x="68" y="16"/>
                  </a:cubicBezTo>
                  <a:cubicBezTo>
                    <a:pt x="60" y="14"/>
                    <a:pt x="55" y="12"/>
                    <a:pt x="49" y="10"/>
                  </a:cubicBezTo>
                  <a:cubicBezTo>
                    <a:pt x="42" y="8"/>
                    <a:pt x="36" y="0"/>
                    <a:pt x="30" y="1"/>
                  </a:cubicBezTo>
                  <a:cubicBezTo>
                    <a:pt x="27" y="6"/>
                    <a:pt x="21" y="12"/>
                    <a:pt x="16" y="17"/>
                  </a:cubicBezTo>
                  <a:cubicBezTo>
                    <a:pt x="12" y="20"/>
                    <a:pt x="7" y="23"/>
                    <a:pt x="2" y="26"/>
                  </a:cubicBezTo>
                  <a:cubicBezTo>
                    <a:pt x="1" y="27"/>
                    <a:pt x="0" y="36"/>
                    <a:pt x="5" y="32"/>
                  </a:cubicBezTo>
                  <a:cubicBezTo>
                    <a:pt x="8" y="31"/>
                    <a:pt x="12" y="28"/>
                    <a:pt x="16" y="25"/>
                  </a:cubicBezTo>
                  <a:cubicBezTo>
                    <a:pt x="15" y="55"/>
                    <a:pt x="62" y="59"/>
                    <a:pt x="68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70" y="24"/>
                    <a:pt x="70" y="24"/>
                  </a:cubicBezTo>
                  <a:cubicBezTo>
                    <a:pt x="76" y="24"/>
                    <a:pt x="109" y="25"/>
                    <a:pt x="103" y="15"/>
                  </a:cubicBezTo>
                  <a:cubicBezTo>
                    <a:pt x="99" y="15"/>
                    <a:pt x="95" y="15"/>
                    <a:pt x="86" y="16"/>
                  </a:cubicBezTo>
                  <a:close/>
                  <a:moveTo>
                    <a:pt x="59" y="34"/>
                  </a:moveTo>
                  <a:cubicBezTo>
                    <a:pt x="56" y="37"/>
                    <a:pt x="53" y="38"/>
                    <a:pt x="48" y="40"/>
                  </a:cubicBezTo>
                  <a:cubicBezTo>
                    <a:pt x="44" y="40"/>
                    <a:pt x="42" y="41"/>
                    <a:pt x="37" y="40"/>
                  </a:cubicBezTo>
                  <a:cubicBezTo>
                    <a:pt x="33" y="39"/>
                    <a:pt x="29" y="38"/>
                    <a:pt x="26" y="35"/>
                  </a:cubicBezTo>
                  <a:cubicBezTo>
                    <a:pt x="24" y="33"/>
                    <a:pt x="23" y="31"/>
                    <a:pt x="22" y="27"/>
                  </a:cubicBezTo>
                  <a:cubicBezTo>
                    <a:pt x="22" y="25"/>
                    <a:pt x="22" y="23"/>
                    <a:pt x="22" y="20"/>
                  </a:cubicBezTo>
                  <a:cubicBezTo>
                    <a:pt x="27" y="16"/>
                    <a:pt x="32" y="9"/>
                    <a:pt x="32" y="9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40" y="17"/>
                    <a:pt x="52" y="21"/>
                    <a:pt x="61" y="23"/>
                  </a:cubicBezTo>
                  <a:cubicBezTo>
                    <a:pt x="61" y="28"/>
                    <a:pt x="61" y="32"/>
                    <a:pt x="59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30;p1">
              <a:extLst>
                <a:ext uri="{FF2B5EF4-FFF2-40B4-BE49-F238E27FC236}">
                  <a16:creationId xmlns:a16="http://schemas.microsoft.com/office/drawing/2014/main" id="{0E0B924C-CD99-453A-B2F4-6B51BB86E8ED}"/>
                </a:ext>
              </a:extLst>
            </p:cNvPr>
            <p:cNvSpPr/>
            <p:nvPr/>
          </p:nvSpPr>
          <p:spPr>
            <a:xfrm>
              <a:off x="14019213" y="2506663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5" y="1"/>
                  </a:moveTo>
                  <a:cubicBezTo>
                    <a:pt x="4" y="1"/>
                    <a:pt x="1" y="3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3" y="7"/>
                    <a:pt x="5" y="5"/>
                    <a:pt x="7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0"/>
                    <a:pt x="7" y="0"/>
                    <a:pt x="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31;p1">
              <a:extLst>
                <a:ext uri="{FF2B5EF4-FFF2-40B4-BE49-F238E27FC236}">
                  <a16:creationId xmlns:a16="http://schemas.microsoft.com/office/drawing/2014/main" id="{1F9CAD42-DD79-4033-9F3E-EA4253D4B890}"/>
                </a:ext>
              </a:extLst>
            </p:cNvPr>
            <p:cNvSpPr/>
            <p:nvPr/>
          </p:nvSpPr>
          <p:spPr>
            <a:xfrm>
              <a:off x="14033500" y="2520950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8" y="0"/>
                  </a:moveTo>
                  <a:cubicBezTo>
                    <a:pt x="6" y="1"/>
                    <a:pt x="4" y="1"/>
                    <a:pt x="3" y="2"/>
                  </a:cubicBezTo>
                  <a:cubicBezTo>
                    <a:pt x="0" y="6"/>
                    <a:pt x="0" y="11"/>
                    <a:pt x="3" y="12"/>
                  </a:cubicBezTo>
                  <a:cubicBezTo>
                    <a:pt x="7" y="12"/>
                    <a:pt x="6" y="8"/>
                    <a:pt x="6" y="7"/>
                  </a:cubicBezTo>
                  <a:cubicBezTo>
                    <a:pt x="6" y="6"/>
                    <a:pt x="8" y="4"/>
                    <a:pt x="9" y="3"/>
                  </a:cubicBezTo>
                  <a:cubicBezTo>
                    <a:pt x="9" y="3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32;p1">
              <a:extLst>
                <a:ext uri="{FF2B5EF4-FFF2-40B4-BE49-F238E27FC236}">
                  <a16:creationId xmlns:a16="http://schemas.microsoft.com/office/drawing/2014/main" id="{14463FA6-FB9A-4E64-9009-E7C29035CC47}"/>
                </a:ext>
              </a:extLst>
            </p:cNvPr>
            <p:cNvSpPr/>
            <p:nvPr/>
          </p:nvSpPr>
          <p:spPr>
            <a:xfrm>
              <a:off x="14760575" y="3302000"/>
              <a:ext cx="77788" cy="74613"/>
            </a:xfrm>
            <a:custGeom>
              <a:avLst/>
              <a:gdLst/>
              <a:ahLst/>
              <a:cxnLst/>
              <a:rect l="l" t="t" r="r" b="b"/>
              <a:pathLst>
                <a:path w="140" h="133" extrusionOk="0">
                  <a:moveTo>
                    <a:pt x="67" y="0"/>
                  </a:moveTo>
                  <a:cubicBezTo>
                    <a:pt x="49" y="0"/>
                    <a:pt x="32" y="7"/>
                    <a:pt x="20" y="20"/>
                  </a:cubicBezTo>
                  <a:cubicBezTo>
                    <a:pt x="7" y="32"/>
                    <a:pt x="0" y="49"/>
                    <a:pt x="0" y="67"/>
                  </a:cubicBezTo>
                  <a:cubicBezTo>
                    <a:pt x="0" y="84"/>
                    <a:pt x="7" y="101"/>
                    <a:pt x="20" y="114"/>
                  </a:cubicBezTo>
                  <a:cubicBezTo>
                    <a:pt x="32" y="126"/>
                    <a:pt x="49" y="133"/>
                    <a:pt x="67" y="133"/>
                  </a:cubicBezTo>
                  <a:cubicBezTo>
                    <a:pt x="84" y="133"/>
                    <a:pt x="101" y="126"/>
                    <a:pt x="114" y="114"/>
                  </a:cubicBezTo>
                  <a:cubicBezTo>
                    <a:pt x="140" y="88"/>
                    <a:pt x="140" y="46"/>
                    <a:pt x="114" y="20"/>
                  </a:cubicBezTo>
                  <a:cubicBezTo>
                    <a:pt x="101" y="7"/>
                    <a:pt x="84" y="0"/>
                    <a:pt x="67" y="0"/>
                  </a:cubicBezTo>
                  <a:close/>
                  <a:moveTo>
                    <a:pt x="67" y="18"/>
                  </a:moveTo>
                  <a:cubicBezTo>
                    <a:pt x="71" y="18"/>
                    <a:pt x="75" y="19"/>
                    <a:pt x="79" y="20"/>
                  </a:cubicBezTo>
                  <a:cubicBezTo>
                    <a:pt x="75" y="19"/>
                    <a:pt x="71" y="18"/>
                    <a:pt x="67" y="18"/>
                  </a:cubicBezTo>
                  <a:close/>
                  <a:moveTo>
                    <a:pt x="67" y="116"/>
                  </a:moveTo>
                  <a:cubicBezTo>
                    <a:pt x="67" y="116"/>
                    <a:pt x="67" y="116"/>
                    <a:pt x="67" y="116"/>
                  </a:cubicBezTo>
                  <a:cubicBezTo>
                    <a:pt x="73" y="116"/>
                    <a:pt x="79" y="114"/>
                    <a:pt x="85" y="112"/>
                  </a:cubicBezTo>
                  <a:cubicBezTo>
                    <a:pt x="79" y="114"/>
                    <a:pt x="73" y="116"/>
                    <a:pt x="67" y="116"/>
                  </a:cubicBezTo>
                  <a:close/>
                  <a:moveTo>
                    <a:pt x="95" y="95"/>
                  </a:moveTo>
                  <a:cubicBezTo>
                    <a:pt x="87" y="103"/>
                    <a:pt x="77" y="107"/>
                    <a:pt x="67" y="107"/>
                  </a:cubicBezTo>
                  <a:cubicBezTo>
                    <a:pt x="56" y="107"/>
                    <a:pt x="46" y="103"/>
                    <a:pt x="38" y="95"/>
                  </a:cubicBezTo>
                  <a:cubicBezTo>
                    <a:pt x="31" y="88"/>
                    <a:pt x="26" y="77"/>
                    <a:pt x="26" y="67"/>
                  </a:cubicBezTo>
                  <a:cubicBezTo>
                    <a:pt x="26" y="56"/>
                    <a:pt x="31" y="46"/>
                    <a:pt x="38" y="38"/>
                  </a:cubicBezTo>
                  <a:cubicBezTo>
                    <a:pt x="46" y="31"/>
                    <a:pt x="56" y="27"/>
                    <a:pt x="67" y="27"/>
                  </a:cubicBezTo>
                  <a:cubicBezTo>
                    <a:pt x="77" y="27"/>
                    <a:pt x="87" y="31"/>
                    <a:pt x="95" y="38"/>
                  </a:cubicBezTo>
                  <a:cubicBezTo>
                    <a:pt x="111" y="54"/>
                    <a:pt x="111" y="79"/>
                    <a:pt x="95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33;p1">
              <a:extLst>
                <a:ext uri="{FF2B5EF4-FFF2-40B4-BE49-F238E27FC236}">
                  <a16:creationId xmlns:a16="http://schemas.microsoft.com/office/drawing/2014/main" id="{D9CABB05-482F-4C22-9DBF-D51390DA9A6F}"/>
                </a:ext>
              </a:extLst>
            </p:cNvPr>
            <p:cNvSpPr/>
            <p:nvPr/>
          </p:nvSpPr>
          <p:spPr>
            <a:xfrm>
              <a:off x="14038263" y="2932113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2" y="7"/>
                  </a:moveTo>
                  <a:cubicBezTo>
                    <a:pt x="2" y="8"/>
                    <a:pt x="4" y="11"/>
                    <a:pt x="5" y="10"/>
                  </a:cubicBezTo>
                  <a:cubicBezTo>
                    <a:pt x="6" y="9"/>
                    <a:pt x="6" y="8"/>
                    <a:pt x="6" y="7"/>
                  </a:cubicBezTo>
                  <a:cubicBezTo>
                    <a:pt x="7" y="6"/>
                    <a:pt x="7" y="5"/>
                    <a:pt x="7" y="4"/>
                  </a:cubicBezTo>
                  <a:cubicBezTo>
                    <a:pt x="7" y="0"/>
                    <a:pt x="0" y="3"/>
                    <a:pt x="2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34;p1">
              <a:extLst>
                <a:ext uri="{FF2B5EF4-FFF2-40B4-BE49-F238E27FC236}">
                  <a16:creationId xmlns:a16="http://schemas.microsoft.com/office/drawing/2014/main" id="{84DA682E-502E-44F5-8EDF-4D1619C3E454}"/>
                </a:ext>
              </a:extLst>
            </p:cNvPr>
            <p:cNvSpPr/>
            <p:nvPr/>
          </p:nvSpPr>
          <p:spPr>
            <a:xfrm>
              <a:off x="14681200" y="2328863"/>
              <a:ext cx="311150" cy="782638"/>
            </a:xfrm>
            <a:custGeom>
              <a:avLst/>
              <a:gdLst/>
              <a:ahLst/>
              <a:cxnLst/>
              <a:rect l="l" t="t" r="r" b="b"/>
              <a:pathLst>
                <a:path w="555" h="1396" extrusionOk="0">
                  <a:moveTo>
                    <a:pt x="531" y="532"/>
                  </a:moveTo>
                  <a:cubicBezTo>
                    <a:pt x="518" y="532"/>
                    <a:pt x="508" y="542"/>
                    <a:pt x="508" y="555"/>
                  </a:cubicBezTo>
                  <a:cubicBezTo>
                    <a:pt x="508" y="676"/>
                    <a:pt x="508" y="676"/>
                    <a:pt x="508" y="676"/>
                  </a:cubicBezTo>
                  <a:cubicBezTo>
                    <a:pt x="266" y="676"/>
                    <a:pt x="266" y="676"/>
                    <a:pt x="266" y="676"/>
                  </a:cubicBezTo>
                  <a:cubicBezTo>
                    <a:pt x="263" y="540"/>
                    <a:pt x="237" y="407"/>
                    <a:pt x="188" y="283"/>
                  </a:cubicBezTo>
                  <a:cubicBezTo>
                    <a:pt x="411" y="191"/>
                    <a:pt x="411" y="191"/>
                    <a:pt x="411" y="191"/>
                  </a:cubicBezTo>
                  <a:cubicBezTo>
                    <a:pt x="457" y="302"/>
                    <a:pt x="457" y="302"/>
                    <a:pt x="457" y="302"/>
                  </a:cubicBezTo>
                  <a:cubicBezTo>
                    <a:pt x="461" y="311"/>
                    <a:pt x="470" y="317"/>
                    <a:pt x="479" y="317"/>
                  </a:cubicBezTo>
                  <a:cubicBezTo>
                    <a:pt x="482" y="317"/>
                    <a:pt x="485" y="316"/>
                    <a:pt x="488" y="315"/>
                  </a:cubicBezTo>
                  <a:cubicBezTo>
                    <a:pt x="500" y="310"/>
                    <a:pt x="506" y="296"/>
                    <a:pt x="501" y="284"/>
                  </a:cubicBezTo>
                  <a:cubicBezTo>
                    <a:pt x="391" y="17"/>
                    <a:pt x="391" y="17"/>
                    <a:pt x="391" y="17"/>
                  </a:cubicBezTo>
                  <a:cubicBezTo>
                    <a:pt x="386" y="5"/>
                    <a:pt x="372" y="0"/>
                    <a:pt x="360" y="5"/>
                  </a:cubicBezTo>
                  <a:cubicBezTo>
                    <a:pt x="348" y="10"/>
                    <a:pt x="342" y="23"/>
                    <a:pt x="347" y="36"/>
                  </a:cubicBezTo>
                  <a:cubicBezTo>
                    <a:pt x="393" y="147"/>
                    <a:pt x="393" y="147"/>
                    <a:pt x="393" y="147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37" y="164"/>
                    <a:pt x="96" y="92"/>
                    <a:pt x="46" y="24"/>
                  </a:cubicBezTo>
                  <a:cubicBezTo>
                    <a:pt x="38" y="13"/>
                    <a:pt x="23" y="11"/>
                    <a:pt x="13" y="19"/>
                  </a:cubicBezTo>
                  <a:cubicBezTo>
                    <a:pt x="2" y="26"/>
                    <a:pt x="0" y="41"/>
                    <a:pt x="8" y="52"/>
                  </a:cubicBezTo>
                  <a:cubicBezTo>
                    <a:pt x="59" y="122"/>
                    <a:pt x="101" y="197"/>
                    <a:pt x="134" y="275"/>
                  </a:cubicBezTo>
                  <a:cubicBezTo>
                    <a:pt x="135" y="277"/>
                    <a:pt x="135" y="278"/>
                    <a:pt x="136" y="279"/>
                  </a:cubicBezTo>
                  <a:cubicBezTo>
                    <a:pt x="136" y="281"/>
                    <a:pt x="137" y="282"/>
                    <a:pt x="137" y="283"/>
                  </a:cubicBezTo>
                  <a:cubicBezTo>
                    <a:pt x="191" y="414"/>
                    <a:pt x="219" y="555"/>
                    <a:pt x="219" y="700"/>
                  </a:cubicBezTo>
                  <a:cubicBezTo>
                    <a:pt x="219" y="844"/>
                    <a:pt x="191" y="985"/>
                    <a:pt x="137" y="1116"/>
                  </a:cubicBezTo>
                  <a:cubicBezTo>
                    <a:pt x="137" y="1117"/>
                    <a:pt x="136" y="1119"/>
                    <a:pt x="136" y="1120"/>
                  </a:cubicBezTo>
                  <a:cubicBezTo>
                    <a:pt x="135" y="1121"/>
                    <a:pt x="135" y="1122"/>
                    <a:pt x="135" y="1123"/>
                  </a:cubicBezTo>
                  <a:cubicBezTo>
                    <a:pt x="102" y="1200"/>
                    <a:pt x="61" y="1273"/>
                    <a:pt x="12" y="1342"/>
                  </a:cubicBezTo>
                  <a:cubicBezTo>
                    <a:pt x="4" y="1353"/>
                    <a:pt x="6" y="1368"/>
                    <a:pt x="17" y="1375"/>
                  </a:cubicBezTo>
                  <a:cubicBezTo>
                    <a:pt x="21" y="1378"/>
                    <a:pt x="26" y="1380"/>
                    <a:pt x="31" y="1380"/>
                  </a:cubicBezTo>
                  <a:cubicBezTo>
                    <a:pt x="38" y="1380"/>
                    <a:pt x="45" y="1376"/>
                    <a:pt x="50" y="1370"/>
                  </a:cubicBezTo>
                  <a:cubicBezTo>
                    <a:pt x="98" y="1304"/>
                    <a:pt x="138" y="1233"/>
                    <a:pt x="170" y="1160"/>
                  </a:cubicBezTo>
                  <a:cubicBezTo>
                    <a:pt x="393" y="1252"/>
                    <a:pt x="393" y="1252"/>
                    <a:pt x="393" y="1252"/>
                  </a:cubicBezTo>
                  <a:cubicBezTo>
                    <a:pt x="347" y="1364"/>
                    <a:pt x="347" y="1364"/>
                    <a:pt x="347" y="1364"/>
                  </a:cubicBezTo>
                  <a:cubicBezTo>
                    <a:pt x="342" y="1376"/>
                    <a:pt x="348" y="1389"/>
                    <a:pt x="360" y="1394"/>
                  </a:cubicBezTo>
                  <a:cubicBezTo>
                    <a:pt x="363" y="1396"/>
                    <a:pt x="366" y="1396"/>
                    <a:pt x="369" y="1396"/>
                  </a:cubicBezTo>
                  <a:cubicBezTo>
                    <a:pt x="378" y="1396"/>
                    <a:pt x="387" y="1391"/>
                    <a:pt x="391" y="1382"/>
                  </a:cubicBezTo>
                  <a:cubicBezTo>
                    <a:pt x="501" y="1115"/>
                    <a:pt x="501" y="1115"/>
                    <a:pt x="501" y="1115"/>
                  </a:cubicBezTo>
                  <a:cubicBezTo>
                    <a:pt x="506" y="1103"/>
                    <a:pt x="500" y="1089"/>
                    <a:pt x="488" y="1084"/>
                  </a:cubicBezTo>
                  <a:cubicBezTo>
                    <a:pt x="476" y="1079"/>
                    <a:pt x="462" y="1085"/>
                    <a:pt x="457" y="1097"/>
                  </a:cubicBezTo>
                  <a:cubicBezTo>
                    <a:pt x="411" y="1208"/>
                    <a:pt x="411" y="1208"/>
                    <a:pt x="411" y="1208"/>
                  </a:cubicBezTo>
                  <a:cubicBezTo>
                    <a:pt x="188" y="1116"/>
                    <a:pt x="188" y="1116"/>
                    <a:pt x="188" y="1116"/>
                  </a:cubicBezTo>
                  <a:cubicBezTo>
                    <a:pt x="237" y="992"/>
                    <a:pt x="263" y="859"/>
                    <a:pt x="266" y="723"/>
                  </a:cubicBezTo>
                  <a:cubicBezTo>
                    <a:pt x="508" y="723"/>
                    <a:pt x="508" y="723"/>
                    <a:pt x="508" y="723"/>
                  </a:cubicBezTo>
                  <a:cubicBezTo>
                    <a:pt x="508" y="844"/>
                    <a:pt x="508" y="844"/>
                    <a:pt x="508" y="844"/>
                  </a:cubicBezTo>
                  <a:cubicBezTo>
                    <a:pt x="508" y="857"/>
                    <a:pt x="518" y="867"/>
                    <a:pt x="531" y="867"/>
                  </a:cubicBezTo>
                  <a:cubicBezTo>
                    <a:pt x="544" y="867"/>
                    <a:pt x="555" y="857"/>
                    <a:pt x="555" y="844"/>
                  </a:cubicBezTo>
                  <a:cubicBezTo>
                    <a:pt x="555" y="555"/>
                    <a:pt x="555" y="555"/>
                    <a:pt x="555" y="555"/>
                  </a:cubicBezTo>
                  <a:cubicBezTo>
                    <a:pt x="555" y="542"/>
                    <a:pt x="544" y="532"/>
                    <a:pt x="531" y="5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35;p1">
              <a:extLst>
                <a:ext uri="{FF2B5EF4-FFF2-40B4-BE49-F238E27FC236}">
                  <a16:creationId xmlns:a16="http://schemas.microsoft.com/office/drawing/2014/main" id="{D298032D-59DF-4FC1-80FC-B315A07E87C8}"/>
                </a:ext>
              </a:extLst>
            </p:cNvPr>
            <p:cNvSpPr/>
            <p:nvPr/>
          </p:nvSpPr>
          <p:spPr>
            <a:xfrm>
              <a:off x="13836650" y="2284413"/>
              <a:ext cx="668338" cy="866775"/>
            </a:xfrm>
            <a:custGeom>
              <a:avLst/>
              <a:gdLst/>
              <a:ahLst/>
              <a:cxnLst/>
              <a:rect l="l" t="t" r="r" b="b"/>
              <a:pathLst>
                <a:path w="1193" h="1548" extrusionOk="0">
                  <a:moveTo>
                    <a:pt x="1161" y="1105"/>
                  </a:moveTo>
                  <a:cubicBezTo>
                    <a:pt x="1168" y="1102"/>
                    <a:pt x="1176" y="1098"/>
                    <a:pt x="1181" y="1093"/>
                  </a:cubicBezTo>
                  <a:cubicBezTo>
                    <a:pt x="1184" y="1090"/>
                    <a:pt x="1186" y="1087"/>
                    <a:pt x="1188" y="1085"/>
                  </a:cubicBezTo>
                  <a:cubicBezTo>
                    <a:pt x="1189" y="1085"/>
                    <a:pt x="1190" y="1084"/>
                    <a:pt x="1190" y="1082"/>
                  </a:cubicBezTo>
                  <a:cubicBezTo>
                    <a:pt x="1191" y="1082"/>
                    <a:pt x="1193" y="1077"/>
                    <a:pt x="1193" y="1077"/>
                  </a:cubicBezTo>
                  <a:cubicBezTo>
                    <a:pt x="1188" y="1077"/>
                    <a:pt x="1185" y="1079"/>
                    <a:pt x="1181" y="1079"/>
                  </a:cubicBezTo>
                  <a:cubicBezTo>
                    <a:pt x="1154" y="1077"/>
                    <a:pt x="1120" y="1068"/>
                    <a:pt x="1098" y="1060"/>
                  </a:cubicBezTo>
                  <a:cubicBezTo>
                    <a:pt x="1088" y="1057"/>
                    <a:pt x="1123" y="1042"/>
                    <a:pt x="1127" y="1038"/>
                  </a:cubicBezTo>
                  <a:cubicBezTo>
                    <a:pt x="1135" y="1032"/>
                    <a:pt x="1139" y="1026"/>
                    <a:pt x="1143" y="1019"/>
                  </a:cubicBezTo>
                  <a:cubicBezTo>
                    <a:pt x="1145" y="1015"/>
                    <a:pt x="1153" y="998"/>
                    <a:pt x="1154" y="996"/>
                  </a:cubicBezTo>
                  <a:cubicBezTo>
                    <a:pt x="1155" y="992"/>
                    <a:pt x="1159" y="984"/>
                    <a:pt x="1159" y="980"/>
                  </a:cubicBezTo>
                  <a:cubicBezTo>
                    <a:pt x="1160" y="975"/>
                    <a:pt x="1160" y="972"/>
                    <a:pt x="1158" y="972"/>
                  </a:cubicBezTo>
                  <a:cubicBezTo>
                    <a:pt x="1153" y="969"/>
                    <a:pt x="1135" y="987"/>
                    <a:pt x="1122" y="993"/>
                  </a:cubicBezTo>
                  <a:cubicBezTo>
                    <a:pt x="1113" y="999"/>
                    <a:pt x="1097" y="1005"/>
                    <a:pt x="1083" y="1009"/>
                  </a:cubicBezTo>
                  <a:cubicBezTo>
                    <a:pt x="1073" y="1012"/>
                    <a:pt x="1065" y="1019"/>
                    <a:pt x="1063" y="1020"/>
                  </a:cubicBezTo>
                  <a:cubicBezTo>
                    <a:pt x="1064" y="1009"/>
                    <a:pt x="1070" y="996"/>
                    <a:pt x="1072" y="986"/>
                  </a:cubicBezTo>
                  <a:cubicBezTo>
                    <a:pt x="1075" y="975"/>
                    <a:pt x="1075" y="965"/>
                    <a:pt x="1075" y="954"/>
                  </a:cubicBezTo>
                  <a:cubicBezTo>
                    <a:pt x="1071" y="954"/>
                    <a:pt x="1067" y="954"/>
                    <a:pt x="1063" y="955"/>
                  </a:cubicBezTo>
                  <a:cubicBezTo>
                    <a:pt x="1063" y="981"/>
                    <a:pt x="1059" y="1015"/>
                    <a:pt x="1044" y="1032"/>
                  </a:cubicBezTo>
                  <a:cubicBezTo>
                    <a:pt x="1042" y="1035"/>
                    <a:pt x="1039" y="1041"/>
                    <a:pt x="1041" y="1043"/>
                  </a:cubicBezTo>
                  <a:cubicBezTo>
                    <a:pt x="1041" y="1044"/>
                    <a:pt x="1044" y="1043"/>
                    <a:pt x="1048" y="1040"/>
                  </a:cubicBezTo>
                  <a:cubicBezTo>
                    <a:pt x="1063" y="1028"/>
                    <a:pt x="1088" y="1015"/>
                    <a:pt x="1120" y="1008"/>
                  </a:cubicBezTo>
                  <a:cubicBezTo>
                    <a:pt x="1124" y="1007"/>
                    <a:pt x="1131" y="1003"/>
                    <a:pt x="1136" y="999"/>
                  </a:cubicBezTo>
                  <a:cubicBezTo>
                    <a:pt x="1136" y="999"/>
                    <a:pt x="1147" y="988"/>
                    <a:pt x="1144" y="994"/>
                  </a:cubicBezTo>
                  <a:cubicBezTo>
                    <a:pt x="1134" y="1019"/>
                    <a:pt x="1124" y="1034"/>
                    <a:pt x="1096" y="1046"/>
                  </a:cubicBezTo>
                  <a:cubicBezTo>
                    <a:pt x="1085" y="1050"/>
                    <a:pt x="1070" y="1054"/>
                    <a:pt x="1058" y="1057"/>
                  </a:cubicBezTo>
                  <a:cubicBezTo>
                    <a:pt x="1040" y="1061"/>
                    <a:pt x="1042" y="1064"/>
                    <a:pt x="1050" y="1065"/>
                  </a:cubicBezTo>
                  <a:cubicBezTo>
                    <a:pt x="1059" y="1066"/>
                    <a:pt x="1076" y="1065"/>
                    <a:pt x="1081" y="1066"/>
                  </a:cubicBezTo>
                  <a:cubicBezTo>
                    <a:pt x="1096" y="1071"/>
                    <a:pt x="1135" y="1084"/>
                    <a:pt x="1152" y="1087"/>
                  </a:cubicBezTo>
                  <a:cubicBezTo>
                    <a:pt x="1160" y="1088"/>
                    <a:pt x="1166" y="1087"/>
                    <a:pt x="1167" y="1088"/>
                  </a:cubicBezTo>
                  <a:cubicBezTo>
                    <a:pt x="1168" y="1091"/>
                    <a:pt x="1150" y="1099"/>
                    <a:pt x="1143" y="1101"/>
                  </a:cubicBezTo>
                  <a:cubicBezTo>
                    <a:pt x="1120" y="1109"/>
                    <a:pt x="1093" y="1113"/>
                    <a:pt x="1070" y="1108"/>
                  </a:cubicBezTo>
                  <a:cubicBezTo>
                    <a:pt x="1056" y="1105"/>
                    <a:pt x="1044" y="1097"/>
                    <a:pt x="1037" y="1093"/>
                  </a:cubicBezTo>
                  <a:cubicBezTo>
                    <a:pt x="1030" y="1087"/>
                    <a:pt x="1028" y="1077"/>
                    <a:pt x="1022" y="1071"/>
                  </a:cubicBezTo>
                  <a:cubicBezTo>
                    <a:pt x="1020" y="1068"/>
                    <a:pt x="1016" y="1073"/>
                    <a:pt x="1017" y="1073"/>
                  </a:cubicBezTo>
                  <a:cubicBezTo>
                    <a:pt x="1020" y="1080"/>
                    <a:pt x="1023" y="1089"/>
                    <a:pt x="1027" y="1095"/>
                  </a:cubicBezTo>
                  <a:cubicBezTo>
                    <a:pt x="1033" y="1104"/>
                    <a:pt x="1041" y="1121"/>
                    <a:pt x="1041" y="1135"/>
                  </a:cubicBezTo>
                  <a:cubicBezTo>
                    <a:pt x="1041" y="1143"/>
                    <a:pt x="1041" y="1152"/>
                    <a:pt x="1041" y="1161"/>
                  </a:cubicBezTo>
                  <a:cubicBezTo>
                    <a:pt x="1040" y="1168"/>
                    <a:pt x="1037" y="1178"/>
                    <a:pt x="1036" y="1180"/>
                  </a:cubicBezTo>
                  <a:cubicBezTo>
                    <a:pt x="1034" y="1184"/>
                    <a:pt x="1027" y="1202"/>
                    <a:pt x="1024" y="1206"/>
                  </a:cubicBezTo>
                  <a:cubicBezTo>
                    <a:pt x="1024" y="1206"/>
                    <a:pt x="1019" y="1214"/>
                    <a:pt x="1016" y="1216"/>
                  </a:cubicBezTo>
                  <a:cubicBezTo>
                    <a:pt x="1016" y="1197"/>
                    <a:pt x="1017" y="1170"/>
                    <a:pt x="1009" y="1154"/>
                  </a:cubicBezTo>
                  <a:cubicBezTo>
                    <a:pt x="1000" y="1136"/>
                    <a:pt x="992" y="1124"/>
                    <a:pt x="977" y="1103"/>
                  </a:cubicBezTo>
                  <a:cubicBezTo>
                    <a:pt x="965" y="1088"/>
                    <a:pt x="924" y="1054"/>
                    <a:pt x="914" y="1046"/>
                  </a:cubicBezTo>
                  <a:cubicBezTo>
                    <a:pt x="899" y="1034"/>
                    <a:pt x="876" y="1011"/>
                    <a:pt x="861" y="996"/>
                  </a:cubicBezTo>
                  <a:cubicBezTo>
                    <a:pt x="852" y="986"/>
                    <a:pt x="825" y="945"/>
                    <a:pt x="821" y="932"/>
                  </a:cubicBezTo>
                  <a:cubicBezTo>
                    <a:pt x="814" y="914"/>
                    <a:pt x="802" y="876"/>
                    <a:pt x="798" y="874"/>
                  </a:cubicBezTo>
                  <a:cubicBezTo>
                    <a:pt x="797" y="874"/>
                    <a:pt x="795" y="874"/>
                    <a:pt x="794" y="875"/>
                  </a:cubicBezTo>
                  <a:cubicBezTo>
                    <a:pt x="793" y="875"/>
                    <a:pt x="793" y="877"/>
                    <a:pt x="793" y="878"/>
                  </a:cubicBezTo>
                  <a:cubicBezTo>
                    <a:pt x="797" y="895"/>
                    <a:pt x="803" y="911"/>
                    <a:pt x="809" y="929"/>
                  </a:cubicBezTo>
                  <a:cubicBezTo>
                    <a:pt x="810" y="931"/>
                    <a:pt x="811" y="933"/>
                    <a:pt x="812" y="935"/>
                  </a:cubicBezTo>
                  <a:cubicBezTo>
                    <a:pt x="816" y="966"/>
                    <a:pt x="821" y="1005"/>
                    <a:pt x="820" y="1036"/>
                  </a:cubicBezTo>
                  <a:cubicBezTo>
                    <a:pt x="820" y="1052"/>
                    <a:pt x="819" y="1066"/>
                    <a:pt x="819" y="1081"/>
                  </a:cubicBezTo>
                  <a:cubicBezTo>
                    <a:pt x="819" y="1090"/>
                    <a:pt x="818" y="1098"/>
                    <a:pt x="817" y="1106"/>
                  </a:cubicBezTo>
                  <a:cubicBezTo>
                    <a:pt x="817" y="1108"/>
                    <a:pt x="815" y="1121"/>
                    <a:pt x="815" y="1125"/>
                  </a:cubicBezTo>
                  <a:cubicBezTo>
                    <a:pt x="816" y="1127"/>
                    <a:pt x="828" y="1135"/>
                    <a:pt x="829" y="1136"/>
                  </a:cubicBezTo>
                  <a:cubicBezTo>
                    <a:pt x="832" y="1139"/>
                    <a:pt x="845" y="1148"/>
                    <a:pt x="848" y="1151"/>
                  </a:cubicBezTo>
                  <a:cubicBezTo>
                    <a:pt x="868" y="1171"/>
                    <a:pt x="868" y="1171"/>
                    <a:pt x="868" y="1171"/>
                  </a:cubicBezTo>
                  <a:cubicBezTo>
                    <a:pt x="880" y="1182"/>
                    <a:pt x="893" y="1193"/>
                    <a:pt x="910" y="1195"/>
                  </a:cubicBezTo>
                  <a:cubicBezTo>
                    <a:pt x="921" y="1195"/>
                    <a:pt x="929" y="1195"/>
                    <a:pt x="937" y="1193"/>
                  </a:cubicBezTo>
                  <a:cubicBezTo>
                    <a:pt x="938" y="1193"/>
                    <a:pt x="934" y="1201"/>
                    <a:pt x="933" y="1203"/>
                  </a:cubicBezTo>
                  <a:cubicBezTo>
                    <a:pt x="931" y="1204"/>
                    <a:pt x="930" y="1206"/>
                    <a:pt x="929" y="1207"/>
                  </a:cubicBezTo>
                  <a:cubicBezTo>
                    <a:pt x="925" y="1210"/>
                    <a:pt x="922" y="1212"/>
                    <a:pt x="917" y="1213"/>
                  </a:cubicBezTo>
                  <a:cubicBezTo>
                    <a:pt x="908" y="1215"/>
                    <a:pt x="899" y="1216"/>
                    <a:pt x="889" y="1216"/>
                  </a:cubicBezTo>
                  <a:cubicBezTo>
                    <a:pt x="888" y="1216"/>
                    <a:pt x="879" y="1216"/>
                    <a:pt x="877" y="1217"/>
                  </a:cubicBezTo>
                  <a:cubicBezTo>
                    <a:pt x="875" y="1218"/>
                    <a:pt x="877" y="1219"/>
                    <a:pt x="877" y="1221"/>
                  </a:cubicBezTo>
                  <a:cubicBezTo>
                    <a:pt x="879" y="1225"/>
                    <a:pt x="899" y="1223"/>
                    <a:pt x="906" y="1223"/>
                  </a:cubicBezTo>
                  <a:cubicBezTo>
                    <a:pt x="912" y="1222"/>
                    <a:pt x="915" y="1221"/>
                    <a:pt x="919" y="1221"/>
                  </a:cubicBezTo>
                  <a:cubicBezTo>
                    <a:pt x="919" y="1235"/>
                    <a:pt x="891" y="1244"/>
                    <a:pt x="879" y="1246"/>
                  </a:cubicBezTo>
                  <a:cubicBezTo>
                    <a:pt x="872" y="1247"/>
                    <a:pt x="863" y="1247"/>
                    <a:pt x="860" y="1251"/>
                  </a:cubicBezTo>
                  <a:cubicBezTo>
                    <a:pt x="860" y="1255"/>
                    <a:pt x="882" y="1254"/>
                    <a:pt x="892" y="1255"/>
                  </a:cubicBezTo>
                  <a:cubicBezTo>
                    <a:pt x="896" y="1255"/>
                    <a:pt x="924" y="1252"/>
                    <a:pt x="922" y="1256"/>
                  </a:cubicBezTo>
                  <a:cubicBezTo>
                    <a:pt x="920" y="1259"/>
                    <a:pt x="916" y="1262"/>
                    <a:pt x="913" y="1264"/>
                  </a:cubicBezTo>
                  <a:cubicBezTo>
                    <a:pt x="906" y="1267"/>
                    <a:pt x="898" y="1269"/>
                    <a:pt x="891" y="1270"/>
                  </a:cubicBezTo>
                  <a:cubicBezTo>
                    <a:pt x="881" y="1272"/>
                    <a:pt x="871" y="1272"/>
                    <a:pt x="862" y="1272"/>
                  </a:cubicBezTo>
                  <a:cubicBezTo>
                    <a:pt x="858" y="1272"/>
                    <a:pt x="856" y="1276"/>
                    <a:pt x="861" y="1276"/>
                  </a:cubicBezTo>
                  <a:cubicBezTo>
                    <a:pt x="866" y="1277"/>
                    <a:pt x="871" y="1277"/>
                    <a:pt x="876" y="1278"/>
                  </a:cubicBezTo>
                  <a:cubicBezTo>
                    <a:pt x="883" y="1279"/>
                    <a:pt x="900" y="1277"/>
                    <a:pt x="898" y="1280"/>
                  </a:cubicBezTo>
                  <a:cubicBezTo>
                    <a:pt x="897" y="1283"/>
                    <a:pt x="893" y="1288"/>
                    <a:pt x="889" y="1290"/>
                  </a:cubicBezTo>
                  <a:cubicBezTo>
                    <a:pt x="883" y="1293"/>
                    <a:pt x="868" y="1296"/>
                    <a:pt x="862" y="1297"/>
                  </a:cubicBezTo>
                  <a:cubicBezTo>
                    <a:pt x="846" y="1298"/>
                    <a:pt x="842" y="1298"/>
                    <a:pt x="843" y="1302"/>
                  </a:cubicBezTo>
                  <a:cubicBezTo>
                    <a:pt x="843" y="1302"/>
                    <a:pt x="845" y="1302"/>
                    <a:pt x="846" y="1303"/>
                  </a:cubicBezTo>
                  <a:cubicBezTo>
                    <a:pt x="862" y="1305"/>
                    <a:pt x="869" y="1308"/>
                    <a:pt x="882" y="1313"/>
                  </a:cubicBezTo>
                  <a:cubicBezTo>
                    <a:pt x="883" y="1314"/>
                    <a:pt x="885" y="1314"/>
                    <a:pt x="887" y="1314"/>
                  </a:cubicBezTo>
                  <a:cubicBezTo>
                    <a:pt x="891" y="1314"/>
                    <a:pt x="896" y="1315"/>
                    <a:pt x="899" y="1316"/>
                  </a:cubicBezTo>
                  <a:cubicBezTo>
                    <a:pt x="898" y="1322"/>
                    <a:pt x="862" y="1329"/>
                    <a:pt x="856" y="1329"/>
                  </a:cubicBezTo>
                  <a:cubicBezTo>
                    <a:pt x="850" y="1329"/>
                    <a:pt x="827" y="1326"/>
                    <a:pt x="827" y="1331"/>
                  </a:cubicBezTo>
                  <a:cubicBezTo>
                    <a:pt x="828" y="1343"/>
                    <a:pt x="863" y="1336"/>
                    <a:pt x="868" y="1348"/>
                  </a:cubicBezTo>
                  <a:cubicBezTo>
                    <a:pt x="862" y="1347"/>
                    <a:pt x="844" y="1359"/>
                    <a:pt x="836" y="1357"/>
                  </a:cubicBezTo>
                  <a:cubicBezTo>
                    <a:pt x="833" y="1357"/>
                    <a:pt x="828" y="1355"/>
                    <a:pt x="824" y="1355"/>
                  </a:cubicBezTo>
                  <a:cubicBezTo>
                    <a:pt x="821" y="1355"/>
                    <a:pt x="821" y="1355"/>
                    <a:pt x="821" y="1361"/>
                  </a:cubicBezTo>
                  <a:cubicBezTo>
                    <a:pt x="821" y="1364"/>
                    <a:pt x="821" y="1364"/>
                    <a:pt x="824" y="1364"/>
                  </a:cubicBezTo>
                  <a:cubicBezTo>
                    <a:pt x="832" y="1365"/>
                    <a:pt x="838" y="1366"/>
                    <a:pt x="840" y="1374"/>
                  </a:cubicBezTo>
                  <a:cubicBezTo>
                    <a:pt x="838" y="1373"/>
                    <a:pt x="835" y="1373"/>
                    <a:pt x="833" y="1373"/>
                  </a:cubicBezTo>
                  <a:cubicBezTo>
                    <a:pt x="827" y="1373"/>
                    <a:pt x="821" y="1378"/>
                    <a:pt x="818" y="1382"/>
                  </a:cubicBezTo>
                  <a:cubicBezTo>
                    <a:pt x="816" y="1385"/>
                    <a:pt x="816" y="1388"/>
                    <a:pt x="815" y="1390"/>
                  </a:cubicBezTo>
                  <a:cubicBezTo>
                    <a:pt x="815" y="1391"/>
                    <a:pt x="815" y="1392"/>
                    <a:pt x="815" y="1393"/>
                  </a:cubicBezTo>
                  <a:cubicBezTo>
                    <a:pt x="815" y="1398"/>
                    <a:pt x="817" y="1402"/>
                    <a:pt x="818" y="1405"/>
                  </a:cubicBezTo>
                  <a:cubicBezTo>
                    <a:pt x="820" y="1408"/>
                    <a:pt x="824" y="1409"/>
                    <a:pt x="826" y="1410"/>
                  </a:cubicBezTo>
                  <a:cubicBezTo>
                    <a:pt x="827" y="1410"/>
                    <a:pt x="828" y="1411"/>
                    <a:pt x="829" y="1411"/>
                  </a:cubicBezTo>
                  <a:cubicBezTo>
                    <a:pt x="830" y="1412"/>
                    <a:pt x="831" y="1413"/>
                    <a:pt x="832" y="1413"/>
                  </a:cubicBezTo>
                  <a:cubicBezTo>
                    <a:pt x="825" y="1418"/>
                    <a:pt x="812" y="1419"/>
                    <a:pt x="805" y="1416"/>
                  </a:cubicBezTo>
                  <a:cubicBezTo>
                    <a:pt x="800" y="1414"/>
                    <a:pt x="782" y="1396"/>
                    <a:pt x="783" y="1409"/>
                  </a:cubicBezTo>
                  <a:cubicBezTo>
                    <a:pt x="783" y="1411"/>
                    <a:pt x="785" y="1413"/>
                    <a:pt x="787" y="1415"/>
                  </a:cubicBezTo>
                  <a:cubicBezTo>
                    <a:pt x="785" y="1419"/>
                    <a:pt x="782" y="1422"/>
                    <a:pt x="779" y="1424"/>
                  </a:cubicBezTo>
                  <a:cubicBezTo>
                    <a:pt x="775" y="1428"/>
                    <a:pt x="771" y="1429"/>
                    <a:pt x="767" y="1431"/>
                  </a:cubicBezTo>
                  <a:cubicBezTo>
                    <a:pt x="766" y="1431"/>
                    <a:pt x="766" y="1430"/>
                    <a:pt x="766" y="1430"/>
                  </a:cubicBezTo>
                  <a:cubicBezTo>
                    <a:pt x="758" y="1441"/>
                    <a:pt x="769" y="1438"/>
                    <a:pt x="774" y="1440"/>
                  </a:cubicBezTo>
                  <a:cubicBezTo>
                    <a:pt x="786" y="1446"/>
                    <a:pt x="785" y="1456"/>
                    <a:pt x="783" y="1468"/>
                  </a:cubicBezTo>
                  <a:cubicBezTo>
                    <a:pt x="782" y="1483"/>
                    <a:pt x="771" y="1497"/>
                    <a:pt x="755" y="1499"/>
                  </a:cubicBezTo>
                  <a:cubicBezTo>
                    <a:pt x="755" y="1499"/>
                    <a:pt x="755" y="1499"/>
                    <a:pt x="755" y="1499"/>
                  </a:cubicBezTo>
                  <a:cubicBezTo>
                    <a:pt x="756" y="1491"/>
                    <a:pt x="751" y="1483"/>
                    <a:pt x="743" y="1478"/>
                  </a:cubicBezTo>
                  <a:cubicBezTo>
                    <a:pt x="736" y="1474"/>
                    <a:pt x="728" y="1473"/>
                    <a:pt x="722" y="1477"/>
                  </a:cubicBezTo>
                  <a:cubicBezTo>
                    <a:pt x="715" y="1481"/>
                    <a:pt x="710" y="1487"/>
                    <a:pt x="709" y="1494"/>
                  </a:cubicBezTo>
                  <a:cubicBezTo>
                    <a:pt x="709" y="1496"/>
                    <a:pt x="709" y="1497"/>
                    <a:pt x="709" y="1498"/>
                  </a:cubicBezTo>
                  <a:cubicBezTo>
                    <a:pt x="695" y="1493"/>
                    <a:pt x="696" y="1469"/>
                    <a:pt x="705" y="1459"/>
                  </a:cubicBezTo>
                  <a:cubicBezTo>
                    <a:pt x="706" y="1458"/>
                    <a:pt x="707" y="1456"/>
                    <a:pt x="708" y="1454"/>
                  </a:cubicBezTo>
                  <a:cubicBezTo>
                    <a:pt x="709" y="1453"/>
                    <a:pt x="710" y="1453"/>
                    <a:pt x="711" y="1452"/>
                  </a:cubicBezTo>
                  <a:cubicBezTo>
                    <a:pt x="712" y="1452"/>
                    <a:pt x="712" y="1452"/>
                    <a:pt x="712" y="1452"/>
                  </a:cubicBezTo>
                  <a:cubicBezTo>
                    <a:pt x="712" y="1452"/>
                    <a:pt x="713" y="1452"/>
                    <a:pt x="713" y="1452"/>
                  </a:cubicBezTo>
                  <a:cubicBezTo>
                    <a:pt x="714" y="1451"/>
                    <a:pt x="715" y="1451"/>
                    <a:pt x="715" y="1451"/>
                  </a:cubicBezTo>
                  <a:cubicBezTo>
                    <a:pt x="716" y="1451"/>
                    <a:pt x="718" y="1451"/>
                    <a:pt x="718" y="1450"/>
                  </a:cubicBezTo>
                  <a:cubicBezTo>
                    <a:pt x="718" y="1450"/>
                    <a:pt x="718" y="1448"/>
                    <a:pt x="717" y="1448"/>
                  </a:cubicBezTo>
                  <a:cubicBezTo>
                    <a:pt x="716" y="1448"/>
                    <a:pt x="715" y="1449"/>
                    <a:pt x="713" y="1449"/>
                  </a:cubicBezTo>
                  <a:cubicBezTo>
                    <a:pt x="712" y="1450"/>
                    <a:pt x="710" y="1450"/>
                    <a:pt x="709" y="1450"/>
                  </a:cubicBezTo>
                  <a:cubicBezTo>
                    <a:pt x="710" y="1448"/>
                    <a:pt x="710" y="1447"/>
                    <a:pt x="710" y="1445"/>
                  </a:cubicBezTo>
                  <a:cubicBezTo>
                    <a:pt x="712" y="1440"/>
                    <a:pt x="714" y="1426"/>
                    <a:pt x="715" y="1424"/>
                  </a:cubicBezTo>
                  <a:cubicBezTo>
                    <a:pt x="715" y="1421"/>
                    <a:pt x="715" y="1411"/>
                    <a:pt x="716" y="1409"/>
                  </a:cubicBezTo>
                  <a:cubicBezTo>
                    <a:pt x="716" y="1403"/>
                    <a:pt x="716" y="1396"/>
                    <a:pt x="713" y="1394"/>
                  </a:cubicBezTo>
                  <a:cubicBezTo>
                    <a:pt x="705" y="1389"/>
                    <a:pt x="706" y="1410"/>
                    <a:pt x="706" y="1416"/>
                  </a:cubicBezTo>
                  <a:cubicBezTo>
                    <a:pt x="703" y="1445"/>
                    <a:pt x="689" y="1454"/>
                    <a:pt x="688" y="1473"/>
                  </a:cubicBezTo>
                  <a:cubicBezTo>
                    <a:pt x="688" y="1473"/>
                    <a:pt x="688" y="1474"/>
                    <a:pt x="688" y="1474"/>
                  </a:cubicBezTo>
                  <a:cubicBezTo>
                    <a:pt x="686" y="1472"/>
                    <a:pt x="685" y="1471"/>
                    <a:pt x="684" y="1471"/>
                  </a:cubicBezTo>
                  <a:cubicBezTo>
                    <a:pt x="683" y="1470"/>
                    <a:pt x="682" y="1469"/>
                    <a:pt x="681" y="1469"/>
                  </a:cubicBezTo>
                  <a:cubicBezTo>
                    <a:pt x="680" y="1468"/>
                    <a:pt x="676" y="1469"/>
                    <a:pt x="676" y="1470"/>
                  </a:cubicBezTo>
                  <a:cubicBezTo>
                    <a:pt x="674" y="1473"/>
                    <a:pt x="679" y="1475"/>
                    <a:pt x="681" y="1477"/>
                  </a:cubicBezTo>
                  <a:cubicBezTo>
                    <a:pt x="682" y="1478"/>
                    <a:pt x="684" y="1480"/>
                    <a:pt x="685" y="1481"/>
                  </a:cubicBezTo>
                  <a:cubicBezTo>
                    <a:pt x="686" y="1482"/>
                    <a:pt x="686" y="1484"/>
                    <a:pt x="687" y="1485"/>
                  </a:cubicBezTo>
                  <a:cubicBezTo>
                    <a:pt x="687" y="1492"/>
                    <a:pt x="686" y="1499"/>
                    <a:pt x="679" y="1506"/>
                  </a:cubicBezTo>
                  <a:cubicBezTo>
                    <a:pt x="663" y="1523"/>
                    <a:pt x="647" y="1521"/>
                    <a:pt x="635" y="1515"/>
                  </a:cubicBezTo>
                  <a:cubicBezTo>
                    <a:pt x="645" y="1506"/>
                    <a:pt x="648" y="1496"/>
                    <a:pt x="641" y="1486"/>
                  </a:cubicBezTo>
                  <a:cubicBezTo>
                    <a:pt x="636" y="1479"/>
                    <a:pt x="629" y="1475"/>
                    <a:pt x="622" y="1476"/>
                  </a:cubicBezTo>
                  <a:cubicBezTo>
                    <a:pt x="616" y="1476"/>
                    <a:pt x="609" y="1480"/>
                    <a:pt x="604" y="1486"/>
                  </a:cubicBezTo>
                  <a:cubicBezTo>
                    <a:pt x="600" y="1481"/>
                    <a:pt x="601" y="1465"/>
                    <a:pt x="605" y="1461"/>
                  </a:cubicBezTo>
                  <a:cubicBezTo>
                    <a:pt x="612" y="1452"/>
                    <a:pt x="614" y="1447"/>
                    <a:pt x="626" y="1443"/>
                  </a:cubicBezTo>
                  <a:cubicBezTo>
                    <a:pt x="628" y="1442"/>
                    <a:pt x="630" y="1441"/>
                    <a:pt x="632" y="1440"/>
                  </a:cubicBezTo>
                  <a:cubicBezTo>
                    <a:pt x="634" y="1439"/>
                    <a:pt x="635" y="1439"/>
                    <a:pt x="637" y="1439"/>
                  </a:cubicBezTo>
                  <a:cubicBezTo>
                    <a:pt x="638" y="1439"/>
                    <a:pt x="640" y="1439"/>
                    <a:pt x="641" y="1439"/>
                  </a:cubicBezTo>
                  <a:cubicBezTo>
                    <a:pt x="642" y="1440"/>
                    <a:pt x="646" y="1441"/>
                    <a:pt x="647" y="1441"/>
                  </a:cubicBezTo>
                  <a:cubicBezTo>
                    <a:pt x="649" y="1441"/>
                    <a:pt x="650" y="1442"/>
                    <a:pt x="650" y="1440"/>
                  </a:cubicBezTo>
                  <a:cubicBezTo>
                    <a:pt x="650" y="1437"/>
                    <a:pt x="646" y="1434"/>
                    <a:pt x="643" y="1433"/>
                  </a:cubicBezTo>
                  <a:cubicBezTo>
                    <a:pt x="656" y="1423"/>
                    <a:pt x="666" y="1408"/>
                    <a:pt x="675" y="1394"/>
                  </a:cubicBezTo>
                  <a:cubicBezTo>
                    <a:pt x="677" y="1390"/>
                    <a:pt x="675" y="1379"/>
                    <a:pt x="670" y="1385"/>
                  </a:cubicBezTo>
                  <a:cubicBezTo>
                    <a:pt x="662" y="1393"/>
                    <a:pt x="656" y="1405"/>
                    <a:pt x="648" y="1414"/>
                  </a:cubicBezTo>
                  <a:cubicBezTo>
                    <a:pt x="648" y="1413"/>
                    <a:pt x="648" y="1412"/>
                    <a:pt x="647" y="1411"/>
                  </a:cubicBezTo>
                  <a:cubicBezTo>
                    <a:pt x="645" y="1410"/>
                    <a:pt x="642" y="1413"/>
                    <a:pt x="641" y="1414"/>
                  </a:cubicBezTo>
                  <a:cubicBezTo>
                    <a:pt x="639" y="1416"/>
                    <a:pt x="638" y="1421"/>
                    <a:pt x="636" y="1425"/>
                  </a:cubicBezTo>
                  <a:cubicBezTo>
                    <a:pt x="622" y="1435"/>
                    <a:pt x="597" y="1448"/>
                    <a:pt x="602" y="1420"/>
                  </a:cubicBezTo>
                  <a:cubicBezTo>
                    <a:pt x="611" y="1419"/>
                    <a:pt x="620" y="1411"/>
                    <a:pt x="624" y="1403"/>
                  </a:cubicBezTo>
                  <a:cubicBezTo>
                    <a:pt x="627" y="1395"/>
                    <a:pt x="626" y="1388"/>
                    <a:pt x="620" y="1384"/>
                  </a:cubicBezTo>
                  <a:cubicBezTo>
                    <a:pt x="619" y="1383"/>
                    <a:pt x="619" y="1383"/>
                    <a:pt x="618" y="1383"/>
                  </a:cubicBezTo>
                  <a:cubicBezTo>
                    <a:pt x="624" y="1374"/>
                    <a:pt x="634" y="1373"/>
                    <a:pt x="645" y="1373"/>
                  </a:cubicBezTo>
                  <a:cubicBezTo>
                    <a:pt x="647" y="1374"/>
                    <a:pt x="648" y="1375"/>
                    <a:pt x="649" y="1377"/>
                  </a:cubicBezTo>
                  <a:cubicBezTo>
                    <a:pt x="651" y="1379"/>
                    <a:pt x="652" y="1379"/>
                    <a:pt x="655" y="1379"/>
                  </a:cubicBezTo>
                  <a:cubicBezTo>
                    <a:pt x="656" y="1379"/>
                    <a:pt x="657" y="1378"/>
                    <a:pt x="657" y="1377"/>
                  </a:cubicBezTo>
                  <a:cubicBezTo>
                    <a:pt x="657" y="1376"/>
                    <a:pt x="655" y="1375"/>
                    <a:pt x="654" y="1373"/>
                  </a:cubicBezTo>
                  <a:cubicBezTo>
                    <a:pt x="654" y="1373"/>
                    <a:pt x="653" y="1373"/>
                    <a:pt x="653" y="1373"/>
                  </a:cubicBezTo>
                  <a:cubicBezTo>
                    <a:pt x="661" y="1373"/>
                    <a:pt x="669" y="1373"/>
                    <a:pt x="675" y="1370"/>
                  </a:cubicBezTo>
                  <a:cubicBezTo>
                    <a:pt x="698" y="1360"/>
                    <a:pt x="732" y="1306"/>
                    <a:pt x="745" y="1286"/>
                  </a:cubicBezTo>
                  <a:cubicBezTo>
                    <a:pt x="747" y="1283"/>
                    <a:pt x="751" y="1275"/>
                    <a:pt x="751" y="1265"/>
                  </a:cubicBezTo>
                  <a:cubicBezTo>
                    <a:pt x="752" y="1260"/>
                    <a:pt x="749" y="1256"/>
                    <a:pt x="748" y="1252"/>
                  </a:cubicBezTo>
                  <a:cubicBezTo>
                    <a:pt x="746" y="1247"/>
                    <a:pt x="735" y="1235"/>
                    <a:pt x="724" y="1222"/>
                  </a:cubicBezTo>
                  <a:cubicBezTo>
                    <a:pt x="716" y="1213"/>
                    <a:pt x="710" y="1205"/>
                    <a:pt x="705" y="1198"/>
                  </a:cubicBezTo>
                  <a:cubicBezTo>
                    <a:pt x="710" y="1182"/>
                    <a:pt x="714" y="1165"/>
                    <a:pt x="714" y="1153"/>
                  </a:cubicBezTo>
                  <a:cubicBezTo>
                    <a:pt x="713" y="1147"/>
                    <a:pt x="710" y="1148"/>
                    <a:pt x="708" y="1151"/>
                  </a:cubicBezTo>
                  <a:cubicBezTo>
                    <a:pt x="706" y="1154"/>
                    <a:pt x="705" y="1158"/>
                    <a:pt x="704" y="1160"/>
                  </a:cubicBezTo>
                  <a:cubicBezTo>
                    <a:pt x="698" y="1185"/>
                    <a:pt x="688" y="1223"/>
                    <a:pt x="673" y="1242"/>
                  </a:cubicBezTo>
                  <a:cubicBezTo>
                    <a:pt x="661" y="1256"/>
                    <a:pt x="642" y="1279"/>
                    <a:pt x="642" y="1313"/>
                  </a:cubicBezTo>
                  <a:cubicBezTo>
                    <a:pt x="640" y="1311"/>
                    <a:pt x="631" y="1297"/>
                    <a:pt x="630" y="1292"/>
                  </a:cubicBezTo>
                  <a:cubicBezTo>
                    <a:pt x="629" y="1287"/>
                    <a:pt x="628" y="1283"/>
                    <a:pt x="627" y="1279"/>
                  </a:cubicBezTo>
                  <a:cubicBezTo>
                    <a:pt x="628" y="1277"/>
                    <a:pt x="629" y="1274"/>
                    <a:pt x="632" y="1267"/>
                  </a:cubicBezTo>
                  <a:cubicBezTo>
                    <a:pt x="634" y="1262"/>
                    <a:pt x="636" y="1256"/>
                    <a:pt x="637" y="1255"/>
                  </a:cubicBezTo>
                  <a:cubicBezTo>
                    <a:pt x="638" y="1253"/>
                    <a:pt x="639" y="1250"/>
                    <a:pt x="641" y="1248"/>
                  </a:cubicBezTo>
                  <a:cubicBezTo>
                    <a:pt x="643" y="1244"/>
                    <a:pt x="645" y="1241"/>
                    <a:pt x="646" y="1237"/>
                  </a:cubicBezTo>
                  <a:cubicBezTo>
                    <a:pt x="650" y="1227"/>
                    <a:pt x="659" y="1212"/>
                    <a:pt x="662" y="1208"/>
                  </a:cubicBezTo>
                  <a:cubicBezTo>
                    <a:pt x="663" y="1207"/>
                    <a:pt x="663" y="1205"/>
                    <a:pt x="662" y="1205"/>
                  </a:cubicBezTo>
                  <a:cubicBezTo>
                    <a:pt x="661" y="1204"/>
                    <a:pt x="659" y="1204"/>
                    <a:pt x="659" y="1205"/>
                  </a:cubicBezTo>
                  <a:cubicBezTo>
                    <a:pt x="655" y="1211"/>
                    <a:pt x="646" y="1225"/>
                    <a:pt x="642" y="1235"/>
                  </a:cubicBezTo>
                  <a:cubicBezTo>
                    <a:pt x="641" y="1239"/>
                    <a:pt x="639" y="1242"/>
                    <a:pt x="637" y="1246"/>
                  </a:cubicBezTo>
                  <a:cubicBezTo>
                    <a:pt x="635" y="1248"/>
                    <a:pt x="634" y="1251"/>
                    <a:pt x="633" y="1253"/>
                  </a:cubicBezTo>
                  <a:cubicBezTo>
                    <a:pt x="632" y="1254"/>
                    <a:pt x="631" y="1259"/>
                    <a:pt x="628" y="1265"/>
                  </a:cubicBezTo>
                  <a:cubicBezTo>
                    <a:pt x="627" y="1267"/>
                    <a:pt x="627" y="1268"/>
                    <a:pt x="626" y="1270"/>
                  </a:cubicBezTo>
                  <a:cubicBezTo>
                    <a:pt x="626" y="1268"/>
                    <a:pt x="626" y="1266"/>
                    <a:pt x="626" y="1264"/>
                  </a:cubicBezTo>
                  <a:cubicBezTo>
                    <a:pt x="624" y="1241"/>
                    <a:pt x="632" y="1209"/>
                    <a:pt x="646" y="1194"/>
                  </a:cubicBezTo>
                  <a:cubicBezTo>
                    <a:pt x="647" y="1192"/>
                    <a:pt x="659" y="1179"/>
                    <a:pt x="653" y="1178"/>
                  </a:cubicBezTo>
                  <a:cubicBezTo>
                    <a:pt x="632" y="1203"/>
                    <a:pt x="599" y="1201"/>
                    <a:pt x="585" y="1172"/>
                  </a:cubicBezTo>
                  <a:cubicBezTo>
                    <a:pt x="606" y="1180"/>
                    <a:pt x="621" y="1170"/>
                    <a:pt x="622" y="1169"/>
                  </a:cubicBezTo>
                  <a:cubicBezTo>
                    <a:pt x="633" y="1164"/>
                    <a:pt x="638" y="1160"/>
                    <a:pt x="647" y="1150"/>
                  </a:cubicBezTo>
                  <a:cubicBezTo>
                    <a:pt x="654" y="1141"/>
                    <a:pt x="665" y="1095"/>
                    <a:pt x="667" y="1080"/>
                  </a:cubicBezTo>
                  <a:cubicBezTo>
                    <a:pt x="673" y="1032"/>
                    <a:pt x="690" y="989"/>
                    <a:pt x="702" y="945"/>
                  </a:cubicBezTo>
                  <a:cubicBezTo>
                    <a:pt x="706" y="930"/>
                    <a:pt x="724" y="829"/>
                    <a:pt x="699" y="833"/>
                  </a:cubicBezTo>
                  <a:cubicBezTo>
                    <a:pt x="699" y="852"/>
                    <a:pt x="701" y="871"/>
                    <a:pt x="699" y="891"/>
                  </a:cubicBezTo>
                  <a:cubicBezTo>
                    <a:pt x="696" y="915"/>
                    <a:pt x="687" y="952"/>
                    <a:pt x="679" y="979"/>
                  </a:cubicBezTo>
                  <a:cubicBezTo>
                    <a:pt x="674" y="976"/>
                    <a:pt x="668" y="973"/>
                    <a:pt x="665" y="967"/>
                  </a:cubicBezTo>
                  <a:cubicBezTo>
                    <a:pt x="651" y="940"/>
                    <a:pt x="669" y="933"/>
                    <a:pt x="669" y="912"/>
                  </a:cubicBezTo>
                  <a:cubicBezTo>
                    <a:pt x="668" y="889"/>
                    <a:pt x="629" y="851"/>
                    <a:pt x="623" y="851"/>
                  </a:cubicBezTo>
                  <a:cubicBezTo>
                    <a:pt x="637" y="851"/>
                    <a:pt x="660" y="859"/>
                    <a:pt x="667" y="870"/>
                  </a:cubicBezTo>
                  <a:cubicBezTo>
                    <a:pt x="669" y="873"/>
                    <a:pt x="672" y="877"/>
                    <a:pt x="674" y="880"/>
                  </a:cubicBezTo>
                  <a:cubicBezTo>
                    <a:pt x="677" y="883"/>
                    <a:pt x="683" y="882"/>
                    <a:pt x="682" y="879"/>
                  </a:cubicBezTo>
                  <a:cubicBezTo>
                    <a:pt x="669" y="853"/>
                    <a:pt x="648" y="836"/>
                    <a:pt x="626" y="818"/>
                  </a:cubicBezTo>
                  <a:cubicBezTo>
                    <a:pt x="581" y="781"/>
                    <a:pt x="540" y="760"/>
                    <a:pt x="503" y="725"/>
                  </a:cubicBezTo>
                  <a:cubicBezTo>
                    <a:pt x="507" y="722"/>
                    <a:pt x="510" y="719"/>
                    <a:pt x="511" y="715"/>
                  </a:cubicBezTo>
                  <a:cubicBezTo>
                    <a:pt x="515" y="707"/>
                    <a:pt x="521" y="695"/>
                    <a:pt x="523" y="692"/>
                  </a:cubicBezTo>
                  <a:cubicBezTo>
                    <a:pt x="525" y="698"/>
                    <a:pt x="533" y="709"/>
                    <a:pt x="536" y="714"/>
                  </a:cubicBezTo>
                  <a:cubicBezTo>
                    <a:pt x="538" y="717"/>
                    <a:pt x="549" y="730"/>
                    <a:pt x="553" y="726"/>
                  </a:cubicBezTo>
                  <a:cubicBezTo>
                    <a:pt x="555" y="725"/>
                    <a:pt x="546" y="717"/>
                    <a:pt x="545" y="715"/>
                  </a:cubicBezTo>
                  <a:cubicBezTo>
                    <a:pt x="541" y="708"/>
                    <a:pt x="535" y="700"/>
                    <a:pt x="531" y="693"/>
                  </a:cubicBezTo>
                  <a:cubicBezTo>
                    <a:pt x="525" y="685"/>
                    <a:pt x="527" y="669"/>
                    <a:pt x="521" y="669"/>
                  </a:cubicBezTo>
                  <a:cubicBezTo>
                    <a:pt x="517" y="670"/>
                    <a:pt x="518" y="682"/>
                    <a:pt x="518" y="685"/>
                  </a:cubicBezTo>
                  <a:cubicBezTo>
                    <a:pt x="518" y="689"/>
                    <a:pt x="511" y="694"/>
                    <a:pt x="510" y="697"/>
                  </a:cubicBezTo>
                  <a:cubicBezTo>
                    <a:pt x="506" y="704"/>
                    <a:pt x="504" y="710"/>
                    <a:pt x="500" y="715"/>
                  </a:cubicBezTo>
                  <a:cubicBezTo>
                    <a:pt x="497" y="718"/>
                    <a:pt x="488" y="726"/>
                    <a:pt x="485" y="730"/>
                  </a:cubicBezTo>
                  <a:cubicBezTo>
                    <a:pt x="485" y="723"/>
                    <a:pt x="485" y="723"/>
                    <a:pt x="485" y="723"/>
                  </a:cubicBezTo>
                  <a:cubicBezTo>
                    <a:pt x="485" y="720"/>
                    <a:pt x="486" y="718"/>
                    <a:pt x="486" y="716"/>
                  </a:cubicBezTo>
                  <a:cubicBezTo>
                    <a:pt x="487" y="712"/>
                    <a:pt x="488" y="708"/>
                    <a:pt x="489" y="704"/>
                  </a:cubicBezTo>
                  <a:cubicBezTo>
                    <a:pt x="489" y="699"/>
                    <a:pt x="492" y="686"/>
                    <a:pt x="485" y="687"/>
                  </a:cubicBezTo>
                  <a:cubicBezTo>
                    <a:pt x="483" y="704"/>
                    <a:pt x="478" y="725"/>
                    <a:pt x="474" y="734"/>
                  </a:cubicBezTo>
                  <a:cubicBezTo>
                    <a:pt x="467" y="748"/>
                    <a:pt x="468" y="767"/>
                    <a:pt x="474" y="775"/>
                  </a:cubicBezTo>
                  <a:cubicBezTo>
                    <a:pt x="465" y="772"/>
                    <a:pt x="455" y="757"/>
                    <a:pt x="452" y="753"/>
                  </a:cubicBezTo>
                  <a:cubicBezTo>
                    <a:pt x="449" y="747"/>
                    <a:pt x="451" y="740"/>
                    <a:pt x="452" y="735"/>
                  </a:cubicBezTo>
                  <a:cubicBezTo>
                    <a:pt x="453" y="725"/>
                    <a:pt x="458" y="708"/>
                    <a:pt x="449" y="705"/>
                  </a:cubicBezTo>
                  <a:cubicBezTo>
                    <a:pt x="448" y="720"/>
                    <a:pt x="446" y="737"/>
                    <a:pt x="442" y="741"/>
                  </a:cubicBezTo>
                  <a:cubicBezTo>
                    <a:pt x="437" y="747"/>
                    <a:pt x="429" y="757"/>
                    <a:pt x="417" y="762"/>
                  </a:cubicBezTo>
                  <a:cubicBezTo>
                    <a:pt x="421" y="754"/>
                    <a:pt x="424" y="744"/>
                    <a:pt x="426" y="735"/>
                  </a:cubicBezTo>
                  <a:cubicBezTo>
                    <a:pt x="428" y="726"/>
                    <a:pt x="425" y="711"/>
                    <a:pt x="418" y="716"/>
                  </a:cubicBezTo>
                  <a:cubicBezTo>
                    <a:pt x="422" y="727"/>
                    <a:pt x="416" y="745"/>
                    <a:pt x="412" y="754"/>
                  </a:cubicBezTo>
                  <a:cubicBezTo>
                    <a:pt x="405" y="767"/>
                    <a:pt x="401" y="788"/>
                    <a:pt x="401" y="803"/>
                  </a:cubicBezTo>
                  <a:cubicBezTo>
                    <a:pt x="396" y="800"/>
                    <a:pt x="389" y="773"/>
                    <a:pt x="389" y="764"/>
                  </a:cubicBezTo>
                  <a:cubicBezTo>
                    <a:pt x="390" y="754"/>
                    <a:pt x="391" y="730"/>
                    <a:pt x="389" y="725"/>
                  </a:cubicBezTo>
                  <a:cubicBezTo>
                    <a:pt x="385" y="715"/>
                    <a:pt x="381" y="722"/>
                    <a:pt x="381" y="736"/>
                  </a:cubicBezTo>
                  <a:cubicBezTo>
                    <a:pt x="381" y="752"/>
                    <a:pt x="373" y="757"/>
                    <a:pt x="363" y="769"/>
                  </a:cubicBezTo>
                  <a:cubicBezTo>
                    <a:pt x="363" y="769"/>
                    <a:pt x="362" y="764"/>
                    <a:pt x="362" y="763"/>
                  </a:cubicBezTo>
                  <a:cubicBezTo>
                    <a:pt x="362" y="761"/>
                    <a:pt x="359" y="758"/>
                    <a:pt x="358" y="757"/>
                  </a:cubicBezTo>
                  <a:cubicBezTo>
                    <a:pt x="356" y="752"/>
                    <a:pt x="346" y="749"/>
                    <a:pt x="342" y="749"/>
                  </a:cubicBezTo>
                  <a:cubicBezTo>
                    <a:pt x="337" y="749"/>
                    <a:pt x="333" y="750"/>
                    <a:pt x="329" y="751"/>
                  </a:cubicBezTo>
                  <a:cubicBezTo>
                    <a:pt x="325" y="752"/>
                    <a:pt x="322" y="755"/>
                    <a:pt x="316" y="756"/>
                  </a:cubicBezTo>
                  <a:cubicBezTo>
                    <a:pt x="302" y="756"/>
                    <a:pt x="302" y="752"/>
                    <a:pt x="294" y="753"/>
                  </a:cubicBezTo>
                  <a:cubicBezTo>
                    <a:pt x="285" y="755"/>
                    <a:pt x="294" y="760"/>
                    <a:pt x="295" y="761"/>
                  </a:cubicBezTo>
                  <a:cubicBezTo>
                    <a:pt x="301" y="768"/>
                    <a:pt x="303" y="772"/>
                    <a:pt x="303" y="782"/>
                  </a:cubicBezTo>
                  <a:cubicBezTo>
                    <a:pt x="302" y="791"/>
                    <a:pt x="296" y="795"/>
                    <a:pt x="290" y="801"/>
                  </a:cubicBezTo>
                  <a:cubicBezTo>
                    <a:pt x="290" y="798"/>
                    <a:pt x="290" y="795"/>
                    <a:pt x="289" y="793"/>
                  </a:cubicBezTo>
                  <a:cubicBezTo>
                    <a:pt x="287" y="787"/>
                    <a:pt x="283" y="782"/>
                    <a:pt x="276" y="779"/>
                  </a:cubicBezTo>
                  <a:cubicBezTo>
                    <a:pt x="270" y="776"/>
                    <a:pt x="265" y="777"/>
                    <a:pt x="262" y="778"/>
                  </a:cubicBezTo>
                  <a:cubicBezTo>
                    <a:pt x="258" y="779"/>
                    <a:pt x="256" y="782"/>
                    <a:pt x="254" y="784"/>
                  </a:cubicBezTo>
                  <a:cubicBezTo>
                    <a:pt x="254" y="784"/>
                    <a:pt x="253" y="785"/>
                    <a:pt x="253" y="786"/>
                  </a:cubicBezTo>
                  <a:cubicBezTo>
                    <a:pt x="250" y="790"/>
                    <a:pt x="250" y="794"/>
                    <a:pt x="250" y="798"/>
                  </a:cubicBezTo>
                  <a:cubicBezTo>
                    <a:pt x="250" y="799"/>
                    <a:pt x="250" y="801"/>
                    <a:pt x="250" y="802"/>
                  </a:cubicBezTo>
                  <a:cubicBezTo>
                    <a:pt x="246" y="802"/>
                    <a:pt x="242" y="800"/>
                    <a:pt x="239" y="798"/>
                  </a:cubicBezTo>
                  <a:cubicBezTo>
                    <a:pt x="236" y="795"/>
                    <a:pt x="234" y="792"/>
                    <a:pt x="231" y="787"/>
                  </a:cubicBezTo>
                  <a:cubicBezTo>
                    <a:pt x="228" y="783"/>
                    <a:pt x="228" y="778"/>
                    <a:pt x="229" y="774"/>
                  </a:cubicBezTo>
                  <a:cubicBezTo>
                    <a:pt x="231" y="769"/>
                    <a:pt x="230" y="767"/>
                    <a:pt x="227" y="767"/>
                  </a:cubicBezTo>
                  <a:cubicBezTo>
                    <a:pt x="224" y="767"/>
                    <a:pt x="222" y="773"/>
                    <a:pt x="222" y="779"/>
                  </a:cubicBezTo>
                  <a:cubicBezTo>
                    <a:pt x="215" y="787"/>
                    <a:pt x="200" y="790"/>
                    <a:pt x="189" y="790"/>
                  </a:cubicBezTo>
                  <a:cubicBezTo>
                    <a:pt x="185" y="779"/>
                    <a:pt x="171" y="777"/>
                    <a:pt x="172" y="786"/>
                  </a:cubicBezTo>
                  <a:cubicBezTo>
                    <a:pt x="178" y="789"/>
                    <a:pt x="183" y="792"/>
                    <a:pt x="181" y="807"/>
                  </a:cubicBezTo>
                  <a:cubicBezTo>
                    <a:pt x="181" y="813"/>
                    <a:pt x="176" y="822"/>
                    <a:pt x="173" y="826"/>
                  </a:cubicBezTo>
                  <a:cubicBezTo>
                    <a:pt x="161" y="840"/>
                    <a:pt x="143" y="847"/>
                    <a:pt x="130" y="841"/>
                  </a:cubicBezTo>
                  <a:cubicBezTo>
                    <a:pt x="131" y="839"/>
                    <a:pt x="132" y="838"/>
                    <a:pt x="133" y="837"/>
                  </a:cubicBezTo>
                  <a:cubicBezTo>
                    <a:pt x="136" y="829"/>
                    <a:pt x="134" y="818"/>
                    <a:pt x="128" y="812"/>
                  </a:cubicBezTo>
                  <a:cubicBezTo>
                    <a:pt x="123" y="807"/>
                    <a:pt x="117" y="805"/>
                    <a:pt x="110" y="807"/>
                  </a:cubicBezTo>
                  <a:cubicBezTo>
                    <a:pt x="100" y="810"/>
                    <a:pt x="95" y="815"/>
                    <a:pt x="92" y="820"/>
                  </a:cubicBezTo>
                  <a:cubicBezTo>
                    <a:pt x="83" y="809"/>
                    <a:pt x="88" y="798"/>
                    <a:pt x="91" y="791"/>
                  </a:cubicBezTo>
                  <a:cubicBezTo>
                    <a:pt x="96" y="782"/>
                    <a:pt x="105" y="776"/>
                    <a:pt x="116" y="769"/>
                  </a:cubicBezTo>
                  <a:cubicBezTo>
                    <a:pt x="116" y="769"/>
                    <a:pt x="117" y="769"/>
                    <a:pt x="117" y="769"/>
                  </a:cubicBezTo>
                  <a:cubicBezTo>
                    <a:pt x="125" y="769"/>
                    <a:pt x="133" y="775"/>
                    <a:pt x="133" y="771"/>
                  </a:cubicBezTo>
                  <a:cubicBezTo>
                    <a:pt x="134" y="769"/>
                    <a:pt x="128" y="767"/>
                    <a:pt x="121" y="766"/>
                  </a:cubicBezTo>
                  <a:cubicBezTo>
                    <a:pt x="140" y="754"/>
                    <a:pt x="148" y="746"/>
                    <a:pt x="158" y="735"/>
                  </a:cubicBezTo>
                  <a:cubicBezTo>
                    <a:pt x="167" y="725"/>
                    <a:pt x="174" y="719"/>
                    <a:pt x="167" y="716"/>
                  </a:cubicBezTo>
                  <a:cubicBezTo>
                    <a:pt x="153" y="725"/>
                    <a:pt x="144" y="737"/>
                    <a:pt x="131" y="746"/>
                  </a:cubicBezTo>
                  <a:cubicBezTo>
                    <a:pt x="124" y="752"/>
                    <a:pt x="115" y="757"/>
                    <a:pt x="106" y="763"/>
                  </a:cubicBezTo>
                  <a:cubicBezTo>
                    <a:pt x="105" y="763"/>
                    <a:pt x="104" y="763"/>
                    <a:pt x="102" y="763"/>
                  </a:cubicBezTo>
                  <a:cubicBezTo>
                    <a:pt x="100" y="762"/>
                    <a:pt x="101" y="759"/>
                    <a:pt x="97" y="759"/>
                  </a:cubicBezTo>
                  <a:cubicBezTo>
                    <a:pt x="93" y="759"/>
                    <a:pt x="95" y="763"/>
                    <a:pt x="96" y="764"/>
                  </a:cubicBezTo>
                  <a:cubicBezTo>
                    <a:pt x="96" y="766"/>
                    <a:pt x="98" y="767"/>
                    <a:pt x="101" y="767"/>
                  </a:cubicBezTo>
                  <a:cubicBezTo>
                    <a:pt x="92" y="774"/>
                    <a:pt x="84" y="780"/>
                    <a:pt x="81" y="786"/>
                  </a:cubicBezTo>
                  <a:cubicBezTo>
                    <a:pt x="80" y="790"/>
                    <a:pt x="79" y="793"/>
                    <a:pt x="78" y="797"/>
                  </a:cubicBezTo>
                  <a:cubicBezTo>
                    <a:pt x="74" y="794"/>
                    <a:pt x="67" y="795"/>
                    <a:pt x="61" y="792"/>
                  </a:cubicBezTo>
                  <a:cubicBezTo>
                    <a:pt x="54" y="789"/>
                    <a:pt x="50" y="786"/>
                    <a:pt x="49" y="778"/>
                  </a:cubicBezTo>
                  <a:cubicBezTo>
                    <a:pt x="49" y="777"/>
                    <a:pt x="49" y="777"/>
                    <a:pt x="50" y="776"/>
                  </a:cubicBezTo>
                  <a:cubicBezTo>
                    <a:pt x="56" y="775"/>
                    <a:pt x="62" y="772"/>
                    <a:pt x="67" y="768"/>
                  </a:cubicBezTo>
                  <a:cubicBezTo>
                    <a:pt x="71" y="763"/>
                    <a:pt x="72" y="758"/>
                    <a:pt x="71" y="753"/>
                  </a:cubicBezTo>
                  <a:cubicBezTo>
                    <a:pt x="69" y="740"/>
                    <a:pt x="62" y="735"/>
                    <a:pt x="57" y="732"/>
                  </a:cubicBezTo>
                  <a:cubicBezTo>
                    <a:pt x="53" y="730"/>
                    <a:pt x="49" y="730"/>
                    <a:pt x="45" y="730"/>
                  </a:cubicBezTo>
                  <a:cubicBezTo>
                    <a:pt x="45" y="729"/>
                    <a:pt x="45" y="729"/>
                    <a:pt x="45" y="728"/>
                  </a:cubicBezTo>
                  <a:cubicBezTo>
                    <a:pt x="45" y="719"/>
                    <a:pt x="65" y="711"/>
                    <a:pt x="72" y="711"/>
                  </a:cubicBezTo>
                  <a:cubicBezTo>
                    <a:pt x="76" y="711"/>
                    <a:pt x="78" y="711"/>
                    <a:pt x="81" y="712"/>
                  </a:cubicBezTo>
                  <a:cubicBezTo>
                    <a:pt x="81" y="712"/>
                    <a:pt x="81" y="712"/>
                    <a:pt x="81" y="712"/>
                  </a:cubicBezTo>
                  <a:cubicBezTo>
                    <a:pt x="83" y="713"/>
                    <a:pt x="85" y="714"/>
                    <a:pt x="87" y="716"/>
                  </a:cubicBezTo>
                  <a:cubicBezTo>
                    <a:pt x="89" y="717"/>
                    <a:pt x="90" y="721"/>
                    <a:pt x="91" y="722"/>
                  </a:cubicBezTo>
                  <a:cubicBezTo>
                    <a:pt x="91" y="723"/>
                    <a:pt x="92" y="724"/>
                    <a:pt x="93" y="724"/>
                  </a:cubicBezTo>
                  <a:cubicBezTo>
                    <a:pt x="93" y="724"/>
                    <a:pt x="96" y="725"/>
                    <a:pt x="97" y="723"/>
                  </a:cubicBezTo>
                  <a:cubicBezTo>
                    <a:pt x="97" y="720"/>
                    <a:pt x="96" y="718"/>
                    <a:pt x="95" y="715"/>
                  </a:cubicBezTo>
                  <a:cubicBezTo>
                    <a:pt x="105" y="717"/>
                    <a:pt x="116" y="717"/>
                    <a:pt x="129" y="710"/>
                  </a:cubicBezTo>
                  <a:cubicBezTo>
                    <a:pt x="139" y="705"/>
                    <a:pt x="171" y="695"/>
                    <a:pt x="148" y="695"/>
                  </a:cubicBezTo>
                  <a:cubicBezTo>
                    <a:pt x="139" y="695"/>
                    <a:pt x="126" y="703"/>
                    <a:pt x="116" y="706"/>
                  </a:cubicBezTo>
                  <a:cubicBezTo>
                    <a:pt x="117" y="705"/>
                    <a:pt x="118" y="703"/>
                    <a:pt x="118" y="702"/>
                  </a:cubicBezTo>
                  <a:cubicBezTo>
                    <a:pt x="118" y="701"/>
                    <a:pt x="116" y="699"/>
                    <a:pt x="115" y="699"/>
                  </a:cubicBezTo>
                  <a:cubicBezTo>
                    <a:pt x="114" y="699"/>
                    <a:pt x="113" y="700"/>
                    <a:pt x="112" y="701"/>
                  </a:cubicBezTo>
                  <a:cubicBezTo>
                    <a:pt x="110" y="703"/>
                    <a:pt x="109" y="705"/>
                    <a:pt x="107" y="707"/>
                  </a:cubicBezTo>
                  <a:cubicBezTo>
                    <a:pt x="99" y="707"/>
                    <a:pt x="91" y="707"/>
                    <a:pt x="84" y="705"/>
                  </a:cubicBezTo>
                  <a:cubicBezTo>
                    <a:pt x="81" y="704"/>
                    <a:pt x="78" y="703"/>
                    <a:pt x="75" y="703"/>
                  </a:cubicBezTo>
                  <a:cubicBezTo>
                    <a:pt x="71" y="702"/>
                    <a:pt x="68" y="701"/>
                    <a:pt x="66" y="700"/>
                  </a:cubicBezTo>
                  <a:cubicBezTo>
                    <a:pt x="60" y="698"/>
                    <a:pt x="62" y="685"/>
                    <a:pt x="64" y="678"/>
                  </a:cubicBezTo>
                  <a:cubicBezTo>
                    <a:pt x="65" y="675"/>
                    <a:pt x="69" y="670"/>
                    <a:pt x="72" y="667"/>
                  </a:cubicBezTo>
                  <a:cubicBezTo>
                    <a:pt x="73" y="666"/>
                    <a:pt x="79" y="665"/>
                    <a:pt x="82" y="664"/>
                  </a:cubicBezTo>
                  <a:cubicBezTo>
                    <a:pt x="82" y="665"/>
                    <a:pt x="83" y="667"/>
                    <a:pt x="85" y="669"/>
                  </a:cubicBezTo>
                  <a:cubicBezTo>
                    <a:pt x="89" y="675"/>
                    <a:pt x="97" y="678"/>
                    <a:pt x="105" y="678"/>
                  </a:cubicBezTo>
                  <a:cubicBezTo>
                    <a:pt x="106" y="678"/>
                    <a:pt x="108" y="678"/>
                    <a:pt x="109" y="678"/>
                  </a:cubicBezTo>
                  <a:cubicBezTo>
                    <a:pt x="115" y="677"/>
                    <a:pt x="120" y="672"/>
                    <a:pt x="122" y="665"/>
                  </a:cubicBezTo>
                  <a:cubicBezTo>
                    <a:pt x="122" y="663"/>
                    <a:pt x="122" y="660"/>
                    <a:pt x="122" y="658"/>
                  </a:cubicBezTo>
                  <a:cubicBezTo>
                    <a:pt x="129" y="658"/>
                    <a:pt x="133" y="660"/>
                    <a:pt x="138" y="664"/>
                  </a:cubicBezTo>
                  <a:cubicBezTo>
                    <a:pt x="144" y="669"/>
                    <a:pt x="144" y="673"/>
                    <a:pt x="147" y="677"/>
                  </a:cubicBezTo>
                  <a:cubicBezTo>
                    <a:pt x="151" y="682"/>
                    <a:pt x="163" y="693"/>
                    <a:pt x="205" y="681"/>
                  </a:cubicBezTo>
                  <a:cubicBezTo>
                    <a:pt x="221" y="677"/>
                    <a:pt x="244" y="663"/>
                    <a:pt x="259" y="653"/>
                  </a:cubicBezTo>
                  <a:cubicBezTo>
                    <a:pt x="269" y="647"/>
                    <a:pt x="336" y="605"/>
                    <a:pt x="352" y="599"/>
                  </a:cubicBezTo>
                  <a:cubicBezTo>
                    <a:pt x="356" y="600"/>
                    <a:pt x="361" y="600"/>
                    <a:pt x="364" y="600"/>
                  </a:cubicBezTo>
                  <a:cubicBezTo>
                    <a:pt x="367" y="599"/>
                    <a:pt x="376" y="598"/>
                    <a:pt x="379" y="597"/>
                  </a:cubicBezTo>
                  <a:cubicBezTo>
                    <a:pt x="383" y="596"/>
                    <a:pt x="388" y="594"/>
                    <a:pt x="392" y="593"/>
                  </a:cubicBezTo>
                  <a:cubicBezTo>
                    <a:pt x="392" y="593"/>
                    <a:pt x="393" y="593"/>
                    <a:pt x="393" y="593"/>
                  </a:cubicBezTo>
                  <a:cubicBezTo>
                    <a:pt x="374" y="604"/>
                    <a:pt x="355" y="614"/>
                    <a:pt x="333" y="626"/>
                  </a:cubicBezTo>
                  <a:cubicBezTo>
                    <a:pt x="332" y="626"/>
                    <a:pt x="312" y="636"/>
                    <a:pt x="305" y="642"/>
                  </a:cubicBezTo>
                  <a:cubicBezTo>
                    <a:pt x="299" y="648"/>
                    <a:pt x="313" y="643"/>
                    <a:pt x="326" y="637"/>
                  </a:cubicBezTo>
                  <a:cubicBezTo>
                    <a:pt x="340" y="630"/>
                    <a:pt x="355" y="621"/>
                    <a:pt x="368" y="615"/>
                  </a:cubicBezTo>
                  <a:cubicBezTo>
                    <a:pt x="379" y="610"/>
                    <a:pt x="391" y="602"/>
                    <a:pt x="401" y="596"/>
                  </a:cubicBezTo>
                  <a:cubicBezTo>
                    <a:pt x="414" y="600"/>
                    <a:pt x="431" y="602"/>
                    <a:pt x="443" y="600"/>
                  </a:cubicBezTo>
                  <a:cubicBezTo>
                    <a:pt x="453" y="599"/>
                    <a:pt x="463" y="595"/>
                    <a:pt x="470" y="592"/>
                  </a:cubicBezTo>
                  <a:cubicBezTo>
                    <a:pt x="480" y="588"/>
                    <a:pt x="488" y="585"/>
                    <a:pt x="495" y="577"/>
                  </a:cubicBezTo>
                  <a:cubicBezTo>
                    <a:pt x="495" y="593"/>
                    <a:pt x="493" y="610"/>
                    <a:pt x="490" y="629"/>
                  </a:cubicBezTo>
                  <a:cubicBezTo>
                    <a:pt x="489" y="633"/>
                    <a:pt x="484" y="650"/>
                    <a:pt x="482" y="654"/>
                  </a:cubicBezTo>
                  <a:cubicBezTo>
                    <a:pt x="481" y="658"/>
                    <a:pt x="478" y="662"/>
                    <a:pt x="476" y="665"/>
                  </a:cubicBezTo>
                  <a:cubicBezTo>
                    <a:pt x="474" y="667"/>
                    <a:pt x="465" y="672"/>
                    <a:pt x="465" y="673"/>
                  </a:cubicBezTo>
                  <a:cubicBezTo>
                    <a:pt x="463" y="679"/>
                    <a:pt x="469" y="681"/>
                    <a:pt x="475" y="680"/>
                  </a:cubicBezTo>
                  <a:cubicBezTo>
                    <a:pt x="483" y="679"/>
                    <a:pt x="489" y="676"/>
                    <a:pt x="494" y="674"/>
                  </a:cubicBezTo>
                  <a:cubicBezTo>
                    <a:pt x="503" y="670"/>
                    <a:pt x="520" y="663"/>
                    <a:pt x="529" y="650"/>
                  </a:cubicBezTo>
                  <a:cubicBezTo>
                    <a:pt x="543" y="650"/>
                    <a:pt x="563" y="643"/>
                    <a:pt x="568" y="640"/>
                  </a:cubicBezTo>
                  <a:cubicBezTo>
                    <a:pt x="583" y="630"/>
                    <a:pt x="596" y="618"/>
                    <a:pt x="601" y="611"/>
                  </a:cubicBezTo>
                  <a:cubicBezTo>
                    <a:pt x="603" y="609"/>
                    <a:pt x="607" y="603"/>
                    <a:pt x="610" y="599"/>
                  </a:cubicBezTo>
                  <a:cubicBezTo>
                    <a:pt x="611" y="619"/>
                    <a:pt x="617" y="643"/>
                    <a:pt x="624" y="656"/>
                  </a:cubicBezTo>
                  <a:cubicBezTo>
                    <a:pt x="632" y="671"/>
                    <a:pt x="658" y="708"/>
                    <a:pt x="682" y="707"/>
                  </a:cubicBezTo>
                  <a:cubicBezTo>
                    <a:pt x="684" y="700"/>
                    <a:pt x="674" y="696"/>
                    <a:pt x="672" y="690"/>
                  </a:cubicBezTo>
                  <a:cubicBezTo>
                    <a:pt x="669" y="674"/>
                    <a:pt x="672" y="666"/>
                    <a:pt x="675" y="655"/>
                  </a:cubicBezTo>
                  <a:cubicBezTo>
                    <a:pt x="678" y="645"/>
                    <a:pt x="684" y="627"/>
                    <a:pt x="686" y="618"/>
                  </a:cubicBezTo>
                  <a:cubicBezTo>
                    <a:pt x="693" y="625"/>
                    <a:pt x="700" y="633"/>
                    <a:pt x="708" y="639"/>
                  </a:cubicBezTo>
                  <a:cubicBezTo>
                    <a:pt x="717" y="651"/>
                    <a:pt x="734" y="679"/>
                    <a:pt x="740" y="691"/>
                  </a:cubicBezTo>
                  <a:cubicBezTo>
                    <a:pt x="744" y="700"/>
                    <a:pt x="753" y="713"/>
                    <a:pt x="760" y="729"/>
                  </a:cubicBezTo>
                  <a:cubicBezTo>
                    <a:pt x="764" y="739"/>
                    <a:pt x="778" y="761"/>
                    <a:pt x="774" y="745"/>
                  </a:cubicBezTo>
                  <a:cubicBezTo>
                    <a:pt x="772" y="733"/>
                    <a:pt x="760" y="706"/>
                    <a:pt x="754" y="694"/>
                  </a:cubicBezTo>
                  <a:cubicBezTo>
                    <a:pt x="746" y="680"/>
                    <a:pt x="736" y="665"/>
                    <a:pt x="727" y="650"/>
                  </a:cubicBezTo>
                  <a:cubicBezTo>
                    <a:pt x="733" y="652"/>
                    <a:pt x="739" y="654"/>
                    <a:pt x="744" y="656"/>
                  </a:cubicBezTo>
                  <a:cubicBezTo>
                    <a:pt x="774" y="699"/>
                    <a:pt x="792" y="759"/>
                    <a:pt x="816" y="807"/>
                  </a:cubicBezTo>
                  <a:cubicBezTo>
                    <a:pt x="842" y="859"/>
                    <a:pt x="867" y="912"/>
                    <a:pt x="903" y="964"/>
                  </a:cubicBezTo>
                  <a:cubicBezTo>
                    <a:pt x="908" y="972"/>
                    <a:pt x="924" y="989"/>
                    <a:pt x="930" y="995"/>
                  </a:cubicBezTo>
                  <a:cubicBezTo>
                    <a:pt x="939" y="1004"/>
                    <a:pt x="965" y="1024"/>
                    <a:pt x="986" y="1009"/>
                  </a:cubicBezTo>
                  <a:cubicBezTo>
                    <a:pt x="1002" y="997"/>
                    <a:pt x="1008" y="980"/>
                    <a:pt x="1006" y="954"/>
                  </a:cubicBezTo>
                  <a:cubicBezTo>
                    <a:pt x="1003" y="954"/>
                    <a:pt x="1000" y="954"/>
                    <a:pt x="996" y="953"/>
                  </a:cubicBezTo>
                  <a:cubicBezTo>
                    <a:pt x="996" y="953"/>
                    <a:pt x="996" y="953"/>
                    <a:pt x="996" y="953"/>
                  </a:cubicBezTo>
                  <a:cubicBezTo>
                    <a:pt x="1000" y="989"/>
                    <a:pt x="976" y="1023"/>
                    <a:pt x="938" y="987"/>
                  </a:cubicBezTo>
                  <a:cubicBezTo>
                    <a:pt x="923" y="971"/>
                    <a:pt x="910" y="953"/>
                    <a:pt x="900" y="939"/>
                  </a:cubicBezTo>
                  <a:cubicBezTo>
                    <a:pt x="894" y="930"/>
                    <a:pt x="869" y="885"/>
                    <a:pt x="865" y="876"/>
                  </a:cubicBezTo>
                  <a:cubicBezTo>
                    <a:pt x="851" y="851"/>
                    <a:pt x="834" y="821"/>
                    <a:pt x="823" y="796"/>
                  </a:cubicBezTo>
                  <a:cubicBezTo>
                    <a:pt x="813" y="774"/>
                    <a:pt x="795" y="733"/>
                    <a:pt x="785" y="711"/>
                  </a:cubicBezTo>
                  <a:cubicBezTo>
                    <a:pt x="778" y="694"/>
                    <a:pt x="766" y="675"/>
                    <a:pt x="760" y="658"/>
                  </a:cubicBezTo>
                  <a:cubicBezTo>
                    <a:pt x="769" y="659"/>
                    <a:pt x="779" y="659"/>
                    <a:pt x="789" y="658"/>
                  </a:cubicBezTo>
                  <a:cubicBezTo>
                    <a:pt x="788" y="650"/>
                    <a:pt x="772" y="641"/>
                    <a:pt x="769" y="635"/>
                  </a:cubicBezTo>
                  <a:cubicBezTo>
                    <a:pt x="761" y="623"/>
                    <a:pt x="752" y="604"/>
                    <a:pt x="745" y="594"/>
                  </a:cubicBezTo>
                  <a:cubicBezTo>
                    <a:pt x="757" y="584"/>
                    <a:pt x="771" y="553"/>
                    <a:pt x="773" y="536"/>
                  </a:cubicBezTo>
                  <a:cubicBezTo>
                    <a:pt x="774" y="522"/>
                    <a:pt x="777" y="482"/>
                    <a:pt x="773" y="471"/>
                  </a:cubicBezTo>
                  <a:cubicBezTo>
                    <a:pt x="784" y="477"/>
                    <a:pt x="794" y="486"/>
                    <a:pt x="809" y="489"/>
                  </a:cubicBezTo>
                  <a:cubicBezTo>
                    <a:pt x="817" y="491"/>
                    <a:pt x="826" y="492"/>
                    <a:pt x="834" y="491"/>
                  </a:cubicBezTo>
                  <a:cubicBezTo>
                    <a:pt x="839" y="491"/>
                    <a:pt x="849" y="488"/>
                    <a:pt x="851" y="485"/>
                  </a:cubicBezTo>
                  <a:cubicBezTo>
                    <a:pt x="851" y="482"/>
                    <a:pt x="847" y="479"/>
                    <a:pt x="842" y="478"/>
                  </a:cubicBezTo>
                  <a:cubicBezTo>
                    <a:pt x="834" y="476"/>
                    <a:pt x="832" y="472"/>
                    <a:pt x="829" y="468"/>
                  </a:cubicBezTo>
                  <a:cubicBezTo>
                    <a:pt x="826" y="464"/>
                    <a:pt x="822" y="457"/>
                    <a:pt x="820" y="450"/>
                  </a:cubicBezTo>
                  <a:cubicBezTo>
                    <a:pt x="816" y="440"/>
                    <a:pt x="808" y="417"/>
                    <a:pt x="803" y="407"/>
                  </a:cubicBezTo>
                  <a:cubicBezTo>
                    <a:pt x="803" y="397"/>
                    <a:pt x="807" y="396"/>
                    <a:pt x="808" y="389"/>
                  </a:cubicBezTo>
                  <a:cubicBezTo>
                    <a:pt x="809" y="383"/>
                    <a:pt x="809" y="375"/>
                    <a:pt x="809" y="370"/>
                  </a:cubicBezTo>
                  <a:cubicBezTo>
                    <a:pt x="808" y="363"/>
                    <a:pt x="807" y="359"/>
                    <a:pt x="804" y="352"/>
                  </a:cubicBezTo>
                  <a:cubicBezTo>
                    <a:pt x="814" y="331"/>
                    <a:pt x="810" y="313"/>
                    <a:pt x="808" y="304"/>
                  </a:cubicBezTo>
                  <a:cubicBezTo>
                    <a:pt x="807" y="299"/>
                    <a:pt x="803" y="295"/>
                    <a:pt x="800" y="291"/>
                  </a:cubicBezTo>
                  <a:cubicBezTo>
                    <a:pt x="800" y="289"/>
                    <a:pt x="798" y="289"/>
                    <a:pt x="805" y="285"/>
                  </a:cubicBezTo>
                  <a:cubicBezTo>
                    <a:pt x="808" y="283"/>
                    <a:pt x="816" y="278"/>
                    <a:pt x="818" y="275"/>
                  </a:cubicBezTo>
                  <a:cubicBezTo>
                    <a:pt x="819" y="272"/>
                    <a:pt x="822" y="269"/>
                    <a:pt x="823" y="266"/>
                  </a:cubicBezTo>
                  <a:cubicBezTo>
                    <a:pt x="826" y="255"/>
                    <a:pt x="827" y="250"/>
                    <a:pt x="827" y="241"/>
                  </a:cubicBezTo>
                  <a:cubicBezTo>
                    <a:pt x="827" y="233"/>
                    <a:pt x="826" y="225"/>
                    <a:pt x="825" y="217"/>
                  </a:cubicBezTo>
                  <a:cubicBezTo>
                    <a:pt x="825" y="219"/>
                    <a:pt x="818" y="228"/>
                    <a:pt x="817" y="229"/>
                  </a:cubicBezTo>
                  <a:cubicBezTo>
                    <a:pt x="813" y="233"/>
                    <a:pt x="810" y="236"/>
                    <a:pt x="805" y="237"/>
                  </a:cubicBezTo>
                  <a:cubicBezTo>
                    <a:pt x="783" y="237"/>
                    <a:pt x="772" y="232"/>
                    <a:pt x="765" y="225"/>
                  </a:cubicBezTo>
                  <a:cubicBezTo>
                    <a:pt x="773" y="220"/>
                    <a:pt x="776" y="214"/>
                    <a:pt x="779" y="209"/>
                  </a:cubicBezTo>
                  <a:cubicBezTo>
                    <a:pt x="784" y="202"/>
                    <a:pt x="785" y="187"/>
                    <a:pt x="784" y="172"/>
                  </a:cubicBezTo>
                  <a:cubicBezTo>
                    <a:pt x="783" y="157"/>
                    <a:pt x="780" y="142"/>
                    <a:pt x="777" y="135"/>
                  </a:cubicBezTo>
                  <a:cubicBezTo>
                    <a:pt x="773" y="125"/>
                    <a:pt x="765" y="126"/>
                    <a:pt x="757" y="127"/>
                  </a:cubicBezTo>
                  <a:cubicBezTo>
                    <a:pt x="750" y="129"/>
                    <a:pt x="742" y="132"/>
                    <a:pt x="736" y="135"/>
                  </a:cubicBezTo>
                  <a:cubicBezTo>
                    <a:pt x="734" y="133"/>
                    <a:pt x="732" y="132"/>
                    <a:pt x="730" y="130"/>
                  </a:cubicBezTo>
                  <a:cubicBezTo>
                    <a:pt x="731" y="102"/>
                    <a:pt x="740" y="72"/>
                    <a:pt x="749" y="47"/>
                  </a:cubicBezTo>
                  <a:cubicBezTo>
                    <a:pt x="752" y="36"/>
                    <a:pt x="760" y="24"/>
                    <a:pt x="761" y="19"/>
                  </a:cubicBezTo>
                  <a:cubicBezTo>
                    <a:pt x="762" y="16"/>
                    <a:pt x="756" y="14"/>
                    <a:pt x="749" y="16"/>
                  </a:cubicBezTo>
                  <a:cubicBezTo>
                    <a:pt x="744" y="17"/>
                    <a:pt x="739" y="19"/>
                    <a:pt x="735" y="22"/>
                  </a:cubicBezTo>
                  <a:cubicBezTo>
                    <a:pt x="727" y="27"/>
                    <a:pt x="720" y="33"/>
                    <a:pt x="715" y="40"/>
                  </a:cubicBezTo>
                  <a:cubicBezTo>
                    <a:pt x="703" y="38"/>
                    <a:pt x="703" y="38"/>
                    <a:pt x="698" y="40"/>
                  </a:cubicBezTo>
                  <a:cubicBezTo>
                    <a:pt x="694" y="41"/>
                    <a:pt x="692" y="43"/>
                    <a:pt x="689" y="47"/>
                  </a:cubicBezTo>
                  <a:cubicBezTo>
                    <a:pt x="687" y="44"/>
                    <a:pt x="682" y="39"/>
                    <a:pt x="679" y="37"/>
                  </a:cubicBezTo>
                  <a:cubicBezTo>
                    <a:pt x="675" y="36"/>
                    <a:pt x="671" y="34"/>
                    <a:pt x="664" y="35"/>
                  </a:cubicBezTo>
                  <a:cubicBezTo>
                    <a:pt x="663" y="30"/>
                    <a:pt x="661" y="23"/>
                    <a:pt x="659" y="18"/>
                  </a:cubicBezTo>
                  <a:cubicBezTo>
                    <a:pt x="653" y="8"/>
                    <a:pt x="648" y="1"/>
                    <a:pt x="635" y="1"/>
                  </a:cubicBezTo>
                  <a:cubicBezTo>
                    <a:pt x="623" y="0"/>
                    <a:pt x="613" y="15"/>
                    <a:pt x="607" y="25"/>
                  </a:cubicBezTo>
                  <a:cubicBezTo>
                    <a:pt x="606" y="26"/>
                    <a:pt x="605" y="30"/>
                    <a:pt x="603" y="33"/>
                  </a:cubicBezTo>
                  <a:cubicBezTo>
                    <a:pt x="594" y="34"/>
                    <a:pt x="586" y="38"/>
                    <a:pt x="581" y="48"/>
                  </a:cubicBezTo>
                  <a:cubicBezTo>
                    <a:pt x="575" y="38"/>
                    <a:pt x="563" y="38"/>
                    <a:pt x="558" y="38"/>
                  </a:cubicBezTo>
                  <a:cubicBezTo>
                    <a:pt x="548" y="24"/>
                    <a:pt x="536" y="15"/>
                    <a:pt x="519" y="19"/>
                  </a:cubicBezTo>
                  <a:cubicBezTo>
                    <a:pt x="509" y="22"/>
                    <a:pt x="531" y="49"/>
                    <a:pt x="537" y="69"/>
                  </a:cubicBezTo>
                  <a:cubicBezTo>
                    <a:pt x="540" y="81"/>
                    <a:pt x="542" y="98"/>
                    <a:pt x="543" y="107"/>
                  </a:cubicBezTo>
                  <a:cubicBezTo>
                    <a:pt x="543" y="115"/>
                    <a:pt x="545" y="125"/>
                    <a:pt x="545" y="134"/>
                  </a:cubicBezTo>
                  <a:cubicBezTo>
                    <a:pt x="542" y="136"/>
                    <a:pt x="539" y="137"/>
                    <a:pt x="536" y="138"/>
                  </a:cubicBezTo>
                  <a:cubicBezTo>
                    <a:pt x="532" y="141"/>
                    <a:pt x="525" y="145"/>
                    <a:pt x="520" y="154"/>
                  </a:cubicBezTo>
                  <a:cubicBezTo>
                    <a:pt x="515" y="162"/>
                    <a:pt x="512" y="166"/>
                    <a:pt x="503" y="168"/>
                  </a:cubicBezTo>
                  <a:cubicBezTo>
                    <a:pt x="491" y="171"/>
                    <a:pt x="480" y="181"/>
                    <a:pt x="468" y="188"/>
                  </a:cubicBezTo>
                  <a:cubicBezTo>
                    <a:pt x="462" y="193"/>
                    <a:pt x="456" y="192"/>
                    <a:pt x="456" y="202"/>
                  </a:cubicBezTo>
                  <a:cubicBezTo>
                    <a:pt x="456" y="208"/>
                    <a:pt x="461" y="213"/>
                    <a:pt x="464" y="215"/>
                  </a:cubicBezTo>
                  <a:cubicBezTo>
                    <a:pt x="465" y="215"/>
                    <a:pt x="465" y="225"/>
                    <a:pt x="465" y="226"/>
                  </a:cubicBezTo>
                  <a:cubicBezTo>
                    <a:pt x="465" y="243"/>
                    <a:pt x="484" y="254"/>
                    <a:pt x="501" y="251"/>
                  </a:cubicBezTo>
                  <a:cubicBezTo>
                    <a:pt x="502" y="251"/>
                    <a:pt x="503" y="251"/>
                    <a:pt x="504" y="250"/>
                  </a:cubicBezTo>
                  <a:cubicBezTo>
                    <a:pt x="504" y="253"/>
                    <a:pt x="504" y="255"/>
                    <a:pt x="506" y="259"/>
                  </a:cubicBezTo>
                  <a:cubicBezTo>
                    <a:pt x="508" y="262"/>
                    <a:pt x="514" y="270"/>
                    <a:pt x="521" y="274"/>
                  </a:cubicBezTo>
                  <a:cubicBezTo>
                    <a:pt x="509" y="275"/>
                    <a:pt x="497" y="276"/>
                    <a:pt x="488" y="276"/>
                  </a:cubicBezTo>
                  <a:cubicBezTo>
                    <a:pt x="459" y="274"/>
                    <a:pt x="448" y="272"/>
                    <a:pt x="432" y="259"/>
                  </a:cubicBezTo>
                  <a:cubicBezTo>
                    <a:pt x="424" y="252"/>
                    <a:pt x="421" y="240"/>
                    <a:pt x="422" y="233"/>
                  </a:cubicBezTo>
                  <a:cubicBezTo>
                    <a:pt x="424" y="226"/>
                    <a:pt x="428" y="220"/>
                    <a:pt x="427" y="216"/>
                  </a:cubicBezTo>
                  <a:cubicBezTo>
                    <a:pt x="414" y="221"/>
                    <a:pt x="397" y="236"/>
                    <a:pt x="396" y="251"/>
                  </a:cubicBezTo>
                  <a:cubicBezTo>
                    <a:pt x="392" y="291"/>
                    <a:pt x="412" y="301"/>
                    <a:pt x="431" y="307"/>
                  </a:cubicBezTo>
                  <a:cubicBezTo>
                    <a:pt x="448" y="312"/>
                    <a:pt x="461" y="312"/>
                    <a:pt x="475" y="312"/>
                  </a:cubicBezTo>
                  <a:cubicBezTo>
                    <a:pt x="483" y="312"/>
                    <a:pt x="493" y="312"/>
                    <a:pt x="505" y="309"/>
                  </a:cubicBezTo>
                  <a:cubicBezTo>
                    <a:pt x="511" y="307"/>
                    <a:pt x="514" y="308"/>
                    <a:pt x="519" y="309"/>
                  </a:cubicBezTo>
                  <a:cubicBezTo>
                    <a:pt x="505" y="326"/>
                    <a:pt x="500" y="346"/>
                    <a:pt x="486" y="362"/>
                  </a:cubicBezTo>
                  <a:cubicBezTo>
                    <a:pt x="486" y="365"/>
                    <a:pt x="499" y="365"/>
                    <a:pt x="501" y="365"/>
                  </a:cubicBezTo>
                  <a:cubicBezTo>
                    <a:pt x="505" y="365"/>
                    <a:pt x="509" y="363"/>
                    <a:pt x="513" y="361"/>
                  </a:cubicBezTo>
                  <a:cubicBezTo>
                    <a:pt x="520" y="359"/>
                    <a:pt x="526" y="359"/>
                    <a:pt x="531" y="359"/>
                  </a:cubicBezTo>
                  <a:cubicBezTo>
                    <a:pt x="535" y="359"/>
                    <a:pt x="534" y="362"/>
                    <a:pt x="535" y="362"/>
                  </a:cubicBezTo>
                  <a:cubicBezTo>
                    <a:pt x="536" y="364"/>
                    <a:pt x="539" y="363"/>
                    <a:pt x="539" y="366"/>
                  </a:cubicBezTo>
                  <a:cubicBezTo>
                    <a:pt x="538" y="367"/>
                    <a:pt x="538" y="369"/>
                    <a:pt x="538" y="370"/>
                  </a:cubicBezTo>
                  <a:cubicBezTo>
                    <a:pt x="532" y="376"/>
                    <a:pt x="525" y="382"/>
                    <a:pt x="520" y="388"/>
                  </a:cubicBezTo>
                  <a:cubicBezTo>
                    <a:pt x="511" y="398"/>
                    <a:pt x="491" y="416"/>
                    <a:pt x="478" y="402"/>
                  </a:cubicBezTo>
                  <a:cubicBezTo>
                    <a:pt x="468" y="393"/>
                    <a:pt x="491" y="375"/>
                    <a:pt x="475" y="379"/>
                  </a:cubicBezTo>
                  <a:cubicBezTo>
                    <a:pt x="462" y="381"/>
                    <a:pt x="453" y="387"/>
                    <a:pt x="445" y="395"/>
                  </a:cubicBezTo>
                  <a:cubicBezTo>
                    <a:pt x="434" y="382"/>
                    <a:pt x="424" y="365"/>
                    <a:pt x="412" y="353"/>
                  </a:cubicBezTo>
                  <a:cubicBezTo>
                    <a:pt x="400" y="341"/>
                    <a:pt x="377" y="321"/>
                    <a:pt x="366" y="310"/>
                  </a:cubicBezTo>
                  <a:cubicBezTo>
                    <a:pt x="353" y="296"/>
                    <a:pt x="328" y="275"/>
                    <a:pt x="315" y="260"/>
                  </a:cubicBezTo>
                  <a:cubicBezTo>
                    <a:pt x="304" y="248"/>
                    <a:pt x="285" y="219"/>
                    <a:pt x="281" y="211"/>
                  </a:cubicBezTo>
                  <a:cubicBezTo>
                    <a:pt x="278" y="202"/>
                    <a:pt x="275" y="194"/>
                    <a:pt x="282" y="184"/>
                  </a:cubicBezTo>
                  <a:cubicBezTo>
                    <a:pt x="286" y="179"/>
                    <a:pt x="288" y="174"/>
                    <a:pt x="289" y="170"/>
                  </a:cubicBezTo>
                  <a:cubicBezTo>
                    <a:pt x="291" y="165"/>
                    <a:pt x="292" y="160"/>
                    <a:pt x="292" y="153"/>
                  </a:cubicBezTo>
                  <a:cubicBezTo>
                    <a:pt x="293" y="147"/>
                    <a:pt x="291" y="141"/>
                    <a:pt x="289" y="137"/>
                  </a:cubicBezTo>
                  <a:cubicBezTo>
                    <a:pt x="287" y="133"/>
                    <a:pt x="284" y="130"/>
                    <a:pt x="281" y="127"/>
                  </a:cubicBezTo>
                  <a:cubicBezTo>
                    <a:pt x="289" y="110"/>
                    <a:pt x="291" y="84"/>
                    <a:pt x="279" y="77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2" y="79"/>
                    <a:pt x="272" y="79"/>
                    <a:pt x="272" y="79"/>
                  </a:cubicBezTo>
                  <a:cubicBezTo>
                    <a:pt x="272" y="81"/>
                    <a:pt x="271" y="83"/>
                    <a:pt x="269" y="86"/>
                  </a:cubicBezTo>
                  <a:cubicBezTo>
                    <a:pt x="268" y="87"/>
                    <a:pt x="267" y="89"/>
                    <a:pt x="266" y="91"/>
                  </a:cubicBezTo>
                  <a:cubicBezTo>
                    <a:pt x="264" y="94"/>
                    <a:pt x="260" y="97"/>
                    <a:pt x="256" y="100"/>
                  </a:cubicBezTo>
                  <a:cubicBezTo>
                    <a:pt x="255" y="101"/>
                    <a:pt x="254" y="103"/>
                    <a:pt x="253" y="104"/>
                  </a:cubicBezTo>
                  <a:cubicBezTo>
                    <a:pt x="246" y="99"/>
                    <a:pt x="233" y="95"/>
                    <a:pt x="225" y="99"/>
                  </a:cubicBezTo>
                  <a:cubicBezTo>
                    <a:pt x="221" y="101"/>
                    <a:pt x="218" y="105"/>
                    <a:pt x="215" y="109"/>
                  </a:cubicBezTo>
                  <a:cubicBezTo>
                    <a:pt x="209" y="87"/>
                    <a:pt x="194" y="74"/>
                    <a:pt x="170" y="74"/>
                  </a:cubicBezTo>
                  <a:cubicBezTo>
                    <a:pt x="169" y="72"/>
                    <a:pt x="167" y="70"/>
                    <a:pt x="165" y="68"/>
                  </a:cubicBezTo>
                  <a:cubicBezTo>
                    <a:pt x="159" y="61"/>
                    <a:pt x="145" y="54"/>
                    <a:pt x="133" y="53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29" y="52"/>
                    <a:pt x="124" y="52"/>
                    <a:pt x="120" y="54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20" y="64"/>
                    <a:pt x="128" y="75"/>
                    <a:pt x="132" y="88"/>
                  </a:cubicBezTo>
                  <a:cubicBezTo>
                    <a:pt x="122" y="92"/>
                    <a:pt x="111" y="105"/>
                    <a:pt x="110" y="116"/>
                  </a:cubicBezTo>
                  <a:cubicBezTo>
                    <a:pt x="110" y="126"/>
                    <a:pt x="110" y="137"/>
                    <a:pt x="110" y="147"/>
                  </a:cubicBezTo>
                  <a:cubicBezTo>
                    <a:pt x="100" y="150"/>
                    <a:pt x="92" y="156"/>
                    <a:pt x="87" y="164"/>
                  </a:cubicBezTo>
                  <a:cubicBezTo>
                    <a:pt x="79" y="164"/>
                    <a:pt x="73" y="166"/>
                    <a:pt x="68" y="169"/>
                  </a:cubicBezTo>
                  <a:cubicBezTo>
                    <a:pt x="65" y="171"/>
                    <a:pt x="56" y="177"/>
                    <a:pt x="52" y="182"/>
                  </a:cubicBezTo>
                  <a:cubicBezTo>
                    <a:pt x="50" y="186"/>
                    <a:pt x="50" y="186"/>
                    <a:pt x="50" y="186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71" y="200"/>
                    <a:pt x="74" y="202"/>
                    <a:pt x="75" y="202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74" y="222"/>
                    <a:pt x="79" y="231"/>
                    <a:pt x="89" y="243"/>
                  </a:cubicBezTo>
                  <a:cubicBezTo>
                    <a:pt x="97" y="252"/>
                    <a:pt x="121" y="256"/>
                    <a:pt x="135" y="252"/>
                  </a:cubicBezTo>
                  <a:cubicBezTo>
                    <a:pt x="137" y="251"/>
                    <a:pt x="140" y="249"/>
                    <a:pt x="143" y="247"/>
                  </a:cubicBezTo>
                  <a:cubicBezTo>
                    <a:pt x="144" y="251"/>
                    <a:pt x="147" y="254"/>
                    <a:pt x="150" y="258"/>
                  </a:cubicBezTo>
                  <a:cubicBezTo>
                    <a:pt x="153" y="262"/>
                    <a:pt x="159" y="264"/>
                    <a:pt x="166" y="269"/>
                  </a:cubicBezTo>
                  <a:cubicBezTo>
                    <a:pt x="145" y="279"/>
                    <a:pt x="144" y="295"/>
                    <a:pt x="146" y="315"/>
                  </a:cubicBezTo>
                  <a:cubicBezTo>
                    <a:pt x="144" y="318"/>
                    <a:pt x="139" y="322"/>
                    <a:pt x="135" y="324"/>
                  </a:cubicBezTo>
                  <a:cubicBezTo>
                    <a:pt x="130" y="327"/>
                    <a:pt x="125" y="328"/>
                    <a:pt x="124" y="329"/>
                  </a:cubicBezTo>
                  <a:cubicBezTo>
                    <a:pt x="115" y="330"/>
                    <a:pt x="115" y="330"/>
                    <a:pt x="115" y="330"/>
                  </a:cubicBezTo>
                  <a:cubicBezTo>
                    <a:pt x="122" y="336"/>
                    <a:pt x="122" y="336"/>
                    <a:pt x="122" y="336"/>
                  </a:cubicBezTo>
                  <a:cubicBezTo>
                    <a:pt x="124" y="338"/>
                    <a:pt x="138" y="347"/>
                    <a:pt x="153" y="349"/>
                  </a:cubicBezTo>
                  <a:cubicBezTo>
                    <a:pt x="155" y="349"/>
                    <a:pt x="158" y="349"/>
                    <a:pt x="161" y="349"/>
                  </a:cubicBezTo>
                  <a:cubicBezTo>
                    <a:pt x="163" y="349"/>
                    <a:pt x="164" y="349"/>
                    <a:pt x="166" y="349"/>
                  </a:cubicBezTo>
                  <a:cubicBezTo>
                    <a:pt x="170" y="352"/>
                    <a:pt x="174" y="356"/>
                    <a:pt x="180" y="357"/>
                  </a:cubicBezTo>
                  <a:cubicBezTo>
                    <a:pt x="189" y="357"/>
                    <a:pt x="197" y="355"/>
                    <a:pt x="202" y="352"/>
                  </a:cubicBezTo>
                  <a:cubicBezTo>
                    <a:pt x="206" y="348"/>
                    <a:pt x="210" y="341"/>
                    <a:pt x="215" y="336"/>
                  </a:cubicBezTo>
                  <a:cubicBezTo>
                    <a:pt x="222" y="345"/>
                    <a:pt x="233" y="354"/>
                    <a:pt x="234" y="362"/>
                  </a:cubicBezTo>
                  <a:cubicBezTo>
                    <a:pt x="234" y="368"/>
                    <a:pt x="236" y="378"/>
                    <a:pt x="228" y="381"/>
                  </a:cubicBezTo>
                  <a:cubicBezTo>
                    <a:pt x="218" y="384"/>
                    <a:pt x="214" y="374"/>
                    <a:pt x="209" y="372"/>
                  </a:cubicBezTo>
                  <a:cubicBezTo>
                    <a:pt x="205" y="382"/>
                    <a:pt x="207" y="388"/>
                    <a:pt x="210" y="396"/>
                  </a:cubicBezTo>
                  <a:cubicBezTo>
                    <a:pt x="213" y="403"/>
                    <a:pt x="232" y="415"/>
                    <a:pt x="238" y="415"/>
                  </a:cubicBezTo>
                  <a:cubicBezTo>
                    <a:pt x="228" y="423"/>
                    <a:pt x="224" y="436"/>
                    <a:pt x="222" y="451"/>
                  </a:cubicBezTo>
                  <a:cubicBezTo>
                    <a:pt x="219" y="465"/>
                    <a:pt x="217" y="476"/>
                    <a:pt x="228" y="468"/>
                  </a:cubicBezTo>
                  <a:cubicBezTo>
                    <a:pt x="248" y="454"/>
                    <a:pt x="244" y="453"/>
                    <a:pt x="257" y="469"/>
                  </a:cubicBezTo>
                  <a:cubicBezTo>
                    <a:pt x="263" y="476"/>
                    <a:pt x="271" y="484"/>
                    <a:pt x="278" y="490"/>
                  </a:cubicBezTo>
                  <a:cubicBezTo>
                    <a:pt x="284" y="494"/>
                    <a:pt x="297" y="496"/>
                    <a:pt x="301" y="497"/>
                  </a:cubicBezTo>
                  <a:cubicBezTo>
                    <a:pt x="299" y="502"/>
                    <a:pt x="296" y="513"/>
                    <a:pt x="295" y="522"/>
                  </a:cubicBezTo>
                  <a:cubicBezTo>
                    <a:pt x="294" y="527"/>
                    <a:pt x="292" y="565"/>
                    <a:pt x="300" y="550"/>
                  </a:cubicBezTo>
                  <a:cubicBezTo>
                    <a:pt x="303" y="545"/>
                    <a:pt x="310" y="539"/>
                    <a:pt x="316" y="538"/>
                  </a:cubicBezTo>
                  <a:cubicBezTo>
                    <a:pt x="327" y="534"/>
                    <a:pt x="339" y="529"/>
                    <a:pt x="341" y="532"/>
                  </a:cubicBezTo>
                  <a:cubicBezTo>
                    <a:pt x="335" y="544"/>
                    <a:pt x="330" y="550"/>
                    <a:pt x="330" y="566"/>
                  </a:cubicBezTo>
                  <a:cubicBezTo>
                    <a:pt x="330" y="570"/>
                    <a:pt x="331" y="578"/>
                    <a:pt x="332" y="581"/>
                  </a:cubicBezTo>
                  <a:cubicBezTo>
                    <a:pt x="333" y="586"/>
                    <a:pt x="334" y="589"/>
                    <a:pt x="334" y="590"/>
                  </a:cubicBezTo>
                  <a:cubicBezTo>
                    <a:pt x="334" y="591"/>
                    <a:pt x="336" y="595"/>
                    <a:pt x="336" y="596"/>
                  </a:cubicBezTo>
                  <a:cubicBezTo>
                    <a:pt x="316" y="605"/>
                    <a:pt x="268" y="637"/>
                    <a:pt x="251" y="647"/>
                  </a:cubicBezTo>
                  <a:cubicBezTo>
                    <a:pt x="228" y="660"/>
                    <a:pt x="193" y="684"/>
                    <a:pt x="161" y="673"/>
                  </a:cubicBezTo>
                  <a:cubicBezTo>
                    <a:pt x="146" y="669"/>
                    <a:pt x="147" y="650"/>
                    <a:pt x="121" y="647"/>
                  </a:cubicBezTo>
                  <a:cubicBezTo>
                    <a:pt x="120" y="644"/>
                    <a:pt x="119" y="641"/>
                    <a:pt x="116" y="638"/>
                  </a:cubicBezTo>
                  <a:cubicBezTo>
                    <a:pt x="103" y="624"/>
                    <a:pt x="72" y="627"/>
                    <a:pt x="67" y="629"/>
                  </a:cubicBezTo>
                  <a:cubicBezTo>
                    <a:pt x="61" y="630"/>
                    <a:pt x="61" y="630"/>
                    <a:pt x="61" y="630"/>
                  </a:cubicBezTo>
                  <a:cubicBezTo>
                    <a:pt x="65" y="636"/>
                    <a:pt x="65" y="636"/>
                    <a:pt x="65" y="636"/>
                  </a:cubicBezTo>
                  <a:cubicBezTo>
                    <a:pt x="66" y="637"/>
                    <a:pt x="66" y="637"/>
                    <a:pt x="67" y="638"/>
                  </a:cubicBezTo>
                  <a:cubicBezTo>
                    <a:pt x="68" y="639"/>
                    <a:pt x="69" y="640"/>
                    <a:pt x="74" y="648"/>
                  </a:cubicBezTo>
                  <a:cubicBezTo>
                    <a:pt x="75" y="650"/>
                    <a:pt x="76" y="652"/>
                    <a:pt x="77" y="655"/>
                  </a:cubicBezTo>
                  <a:cubicBezTo>
                    <a:pt x="77" y="655"/>
                    <a:pt x="77" y="656"/>
                    <a:pt x="78" y="656"/>
                  </a:cubicBezTo>
                  <a:cubicBezTo>
                    <a:pt x="56" y="663"/>
                    <a:pt x="45" y="690"/>
                    <a:pt x="60" y="703"/>
                  </a:cubicBezTo>
                  <a:cubicBezTo>
                    <a:pt x="51" y="705"/>
                    <a:pt x="44" y="711"/>
                    <a:pt x="38" y="719"/>
                  </a:cubicBezTo>
                  <a:cubicBezTo>
                    <a:pt x="35" y="723"/>
                    <a:pt x="34" y="728"/>
                    <a:pt x="34" y="731"/>
                  </a:cubicBezTo>
                  <a:cubicBezTo>
                    <a:pt x="34" y="731"/>
                    <a:pt x="34" y="732"/>
                    <a:pt x="35" y="732"/>
                  </a:cubicBezTo>
                  <a:cubicBezTo>
                    <a:pt x="32" y="733"/>
                    <a:pt x="30" y="733"/>
                    <a:pt x="28" y="735"/>
                  </a:cubicBezTo>
                  <a:cubicBezTo>
                    <a:pt x="19" y="740"/>
                    <a:pt x="6" y="755"/>
                    <a:pt x="3" y="765"/>
                  </a:cubicBezTo>
                  <a:cubicBezTo>
                    <a:pt x="2" y="768"/>
                    <a:pt x="0" y="776"/>
                    <a:pt x="0" y="781"/>
                  </a:cubicBezTo>
                  <a:cubicBezTo>
                    <a:pt x="0" y="789"/>
                    <a:pt x="0" y="789"/>
                    <a:pt x="0" y="789"/>
                  </a:cubicBezTo>
                  <a:cubicBezTo>
                    <a:pt x="7" y="784"/>
                    <a:pt x="7" y="784"/>
                    <a:pt x="7" y="784"/>
                  </a:cubicBezTo>
                  <a:cubicBezTo>
                    <a:pt x="13" y="781"/>
                    <a:pt x="27" y="777"/>
                    <a:pt x="40" y="777"/>
                  </a:cubicBezTo>
                  <a:cubicBezTo>
                    <a:pt x="40" y="787"/>
                    <a:pt x="45" y="792"/>
                    <a:pt x="53" y="797"/>
                  </a:cubicBezTo>
                  <a:cubicBezTo>
                    <a:pt x="57" y="800"/>
                    <a:pt x="66" y="802"/>
                    <a:pt x="69" y="803"/>
                  </a:cubicBezTo>
                  <a:cubicBezTo>
                    <a:pt x="73" y="804"/>
                    <a:pt x="76" y="805"/>
                    <a:pt x="78" y="807"/>
                  </a:cubicBezTo>
                  <a:cubicBezTo>
                    <a:pt x="79" y="815"/>
                    <a:pt x="83" y="823"/>
                    <a:pt x="89" y="830"/>
                  </a:cubicBezTo>
                  <a:cubicBezTo>
                    <a:pt x="87" y="848"/>
                    <a:pt x="98" y="868"/>
                    <a:pt x="101" y="872"/>
                  </a:cubicBezTo>
                  <a:cubicBezTo>
                    <a:pt x="107" y="877"/>
                    <a:pt x="107" y="877"/>
                    <a:pt x="107" y="877"/>
                  </a:cubicBezTo>
                  <a:cubicBezTo>
                    <a:pt x="109" y="870"/>
                    <a:pt x="109" y="870"/>
                    <a:pt x="109" y="870"/>
                  </a:cubicBezTo>
                  <a:cubicBezTo>
                    <a:pt x="109" y="867"/>
                    <a:pt x="110" y="866"/>
                    <a:pt x="117" y="855"/>
                  </a:cubicBezTo>
                  <a:cubicBezTo>
                    <a:pt x="118" y="854"/>
                    <a:pt x="120" y="852"/>
                    <a:pt x="122" y="850"/>
                  </a:cubicBezTo>
                  <a:cubicBezTo>
                    <a:pt x="123" y="849"/>
                    <a:pt x="123" y="849"/>
                    <a:pt x="124" y="848"/>
                  </a:cubicBezTo>
                  <a:cubicBezTo>
                    <a:pt x="125" y="849"/>
                    <a:pt x="132" y="852"/>
                    <a:pt x="134" y="852"/>
                  </a:cubicBezTo>
                  <a:cubicBezTo>
                    <a:pt x="136" y="852"/>
                    <a:pt x="143" y="852"/>
                    <a:pt x="147" y="851"/>
                  </a:cubicBezTo>
                  <a:cubicBezTo>
                    <a:pt x="157" y="850"/>
                    <a:pt x="165" y="847"/>
                    <a:pt x="172" y="841"/>
                  </a:cubicBezTo>
                  <a:cubicBezTo>
                    <a:pt x="187" y="825"/>
                    <a:pt x="190" y="820"/>
                    <a:pt x="190" y="796"/>
                  </a:cubicBezTo>
                  <a:cubicBezTo>
                    <a:pt x="196" y="796"/>
                    <a:pt x="202" y="796"/>
                    <a:pt x="208" y="795"/>
                  </a:cubicBezTo>
                  <a:cubicBezTo>
                    <a:pt x="215" y="794"/>
                    <a:pt x="219" y="792"/>
                    <a:pt x="224" y="789"/>
                  </a:cubicBezTo>
                  <a:cubicBezTo>
                    <a:pt x="224" y="790"/>
                    <a:pt x="224" y="791"/>
                    <a:pt x="224" y="792"/>
                  </a:cubicBezTo>
                  <a:cubicBezTo>
                    <a:pt x="228" y="798"/>
                    <a:pt x="233" y="802"/>
                    <a:pt x="235" y="804"/>
                  </a:cubicBezTo>
                  <a:cubicBezTo>
                    <a:pt x="238" y="807"/>
                    <a:pt x="247" y="811"/>
                    <a:pt x="252" y="812"/>
                  </a:cubicBezTo>
                  <a:cubicBezTo>
                    <a:pt x="253" y="816"/>
                    <a:pt x="253" y="820"/>
                    <a:pt x="253" y="825"/>
                  </a:cubicBezTo>
                  <a:cubicBezTo>
                    <a:pt x="253" y="830"/>
                    <a:pt x="253" y="830"/>
                    <a:pt x="253" y="830"/>
                  </a:cubicBezTo>
                  <a:cubicBezTo>
                    <a:pt x="253" y="830"/>
                    <a:pt x="253" y="830"/>
                    <a:pt x="253" y="830"/>
                  </a:cubicBezTo>
                  <a:cubicBezTo>
                    <a:pt x="253" y="830"/>
                    <a:pt x="253" y="831"/>
                    <a:pt x="253" y="832"/>
                  </a:cubicBezTo>
                  <a:cubicBezTo>
                    <a:pt x="252" y="838"/>
                    <a:pt x="252" y="838"/>
                    <a:pt x="252" y="838"/>
                  </a:cubicBezTo>
                  <a:cubicBezTo>
                    <a:pt x="258" y="837"/>
                    <a:pt x="258" y="837"/>
                    <a:pt x="258" y="837"/>
                  </a:cubicBezTo>
                  <a:cubicBezTo>
                    <a:pt x="259" y="836"/>
                    <a:pt x="260" y="836"/>
                    <a:pt x="261" y="836"/>
                  </a:cubicBezTo>
                  <a:cubicBezTo>
                    <a:pt x="267" y="835"/>
                    <a:pt x="276" y="833"/>
                    <a:pt x="283" y="821"/>
                  </a:cubicBezTo>
                  <a:cubicBezTo>
                    <a:pt x="285" y="819"/>
                    <a:pt x="286" y="816"/>
                    <a:pt x="288" y="811"/>
                  </a:cubicBezTo>
                  <a:cubicBezTo>
                    <a:pt x="294" y="807"/>
                    <a:pt x="301" y="806"/>
                    <a:pt x="306" y="797"/>
                  </a:cubicBezTo>
                  <a:cubicBezTo>
                    <a:pt x="310" y="789"/>
                    <a:pt x="310" y="779"/>
                    <a:pt x="309" y="770"/>
                  </a:cubicBezTo>
                  <a:cubicBezTo>
                    <a:pt x="309" y="763"/>
                    <a:pt x="313" y="765"/>
                    <a:pt x="319" y="764"/>
                  </a:cubicBezTo>
                  <a:cubicBezTo>
                    <a:pt x="336" y="760"/>
                    <a:pt x="342" y="757"/>
                    <a:pt x="347" y="760"/>
                  </a:cubicBezTo>
                  <a:cubicBezTo>
                    <a:pt x="356" y="765"/>
                    <a:pt x="353" y="784"/>
                    <a:pt x="344" y="789"/>
                  </a:cubicBezTo>
                  <a:cubicBezTo>
                    <a:pt x="345" y="790"/>
                    <a:pt x="356" y="785"/>
                    <a:pt x="359" y="783"/>
                  </a:cubicBezTo>
                  <a:cubicBezTo>
                    <a:pt x="371" y="776"/>
                    <a:pt x="373" y="764"/>
                    <a:pt x="377" y="764"/>
                  </a:cubicBezTo>
                  <a:cubicBezTo>
                    <a:pt x="379" y="764"/>
                    <a:pt x="379" y="764"/>
                    <a:pt x="381" y="765"/>
                  </a:cubicBezTo>
                  <a:cubicBezTo>
                    <a:pt x="383" y="766"/>
                    <a:pt x="383" y="769"/>
                    <a:pt x="383" y="772"/>
                  </a:cubicBezTo>
                  <a:cubicBezTo>
                    <a:pt x="382" y="774"/>
                    <a:pt x="382" y="778"/>
                    <a:pt x="383" y="782"/>
                  </a:cubicBezTo>
                  <a:cubicBezTo>
                    <a:pt x="385" y="797"/>
                    <a:pt x="401" y="822"/>
                    <a:pt x="408" y="821"/>
                  </a:cubicBezTo>
                  <a:cubicBezTo>
                    <a:pt x="409" y="811"/>
                    <a:pt x="409" y="813"/>
                    <a:pt x="409" y="806"/>
                  </a:cubicBezTo>
                  <a:cubicBezTo>
                    <a:pt x="409" y="801"/>
                    <a:pt x="409" y="798"/>
                    <a:pt x="409" y="793"/>
                  </a:cubicBezTo>
                  <a:cubicBezTo>
                    <a:pt x="410" y="788"/>
                    <a:pt x="410" y="781"/>
                    <a:pt x="413" y="778"/>
                  </a:cubicBezTo>
                  <a:cubicBezTo>
                    <a:pt x="417" y="773"/>
                    <a:pt x="427" y="768"/>
                    <a:pt x="431" y="765"/>
                  </a:cubicBezTo>
                  <a:cubicBezTo>
                    <a:pt x="435" y="762"/>
                    <a:pt x="445" y="754"/>
                    <a:pt x="445" y="753"/>
                  </a:cubicBezTo>
                  <a:cubicBezTo>
                    <a:pt x="448" y="761"/>
                    <a:pt x="452" y="769"/>
                    <a:pt x="459" y="775"/>
                  </a:cubicBezTo>
                  <a:cubicBezTo>
                    <a:pt x="462" y="778"/>
                    <a:pt x="481" y="794"/>
                    <a:pt x="484" y="785"/>
                  </a:cubicBezTo>
                  <a:cubicBezTo>
                    <a:pt x="475" y="767"/>
                    <a:pt x="475" y="748"/>
                    <a:pt x="481" y="743"/>
                  </a:cubicBezTo>
                  <a:cubicBezTo>
                    <a:pt x="486" y="739"/>
                    <a:pt x="491" y="736"/>
                    <a:pt x="496" y="732"/>
                  </a:cubicBezTo>
                  <a:cubicBezTo>
                    <a:pt x="507" y="746"/>
                    <a:pt x="556" y="782"/>
                    <a:pt x="571" y="791"/>
                  </a:cubicBezTo>
                  <a:cubicBezTo>
                    <a:pt x="579" y="795"/>
                    <a:pt x="633" y="838"/>
                    <a:pt x="638" y="842"/>
                  </a:cubicBezTo>
                  <a:cubicBezTo>
                    <a:pt x="626" y="841"/>
                    <a:pt x="610" y="840"/>
                    <a:pt x="602" y="840"/>
                  </a:cubicBezTo>
                  <a:cubicBezTo>
                    <a:pt x="596" y="840"/>
                    <a:pt x="606" y="847"/>
                    <a:pt x="615" y="856"/>
                  </a:cubicBezTo>
                  <a:cubicBezTo>
                    <a:pt x="624" y="864"/>
                    <a:pt x="634" y="874"/>
                    <a:pt x="636" y="877"/>
                  </a:cubicBezTo>
                  <a:cubicBezTo>
                    <a:pt x="642" y="884"/>
                    <a:pt x="654" y="895"/>
                    <a:pt x="657" y="905"/>
                  </a:cubicBezTo>
                  <a:cubicBezTo>
                    <a:pt x="657" y="905"/>
                    <a:pt x="657" y="906"/>
                    <a:pt x="657" y="906"/>
                  </a:cubicBezTo>
                  <a:cubicBezTo>
                    <a:pt x="654" y="906"/>
                    <a:pt x="651" y="905"/>
                    <a:pt x="650" y="905"/>
                  </a:cubicBezTo>
                  <a:cubicBezTo>
                    <a:pt x="645" y="904"/>
                    <a:pt x="634" y="903"/>
                    <a:pt x="629" y="902"/>
                  </a:cubicBezTo>
                  <a:cubicBezTo>
                    <a:pt x="617" y="901"/>
                    <a:pt x="602" y="900"/>
                    <a:pt x="590" y="900"/>
                  </a:cubicBezTo>
                  <a:cubicBezTo>
                    <a:pt x="565" y="899"/>
                    <a:pt x="540" y="902"/>
                    <a:pt x="517" y="905"/>
                  </a:cubicBezTo>
                  <a:cubicBezTo>
                    <a:pt x="497" y="906"/>
                    <a:pt x="469" y="916"/>
                    <a:pt x="450" y="908"/>
                  </a:cubicBezTo>
                  <a:cubicBezTo>
                    <a:pt x="441" y="904"/>
                    <a:pt x="429" y="898"/>
                    <a:pt x="429" y="886"/>
                  </a:cubicBezTo>
                  <a:cubicBezTo>
                    <a:pt x="429" y="878"/>
                    <a:pt x="437" y="875"/>
                    <a:pt x="443" y="871"/>
                  </a:cubicBezTo>
                  <a:cubicBezTo>
                    <a:pt x="436" y="867"/>
                    <a:pt x="423" y="867"/>
                    <a:pt x="414" y="869"/>
                  </a:cubicBezTo>
                  <a:cubicBezTo>
                    <a:pt x="408" y="870"/>
                    <a:pt x="402" y="872"/>
                    <a:pt x="395" y="876"/>
                  </a:cubicBezTo>
                  <a:cubicBezTo>
                    <a:pt x="387" y="880"/>
                    <a:pt x="374" y="896"/>
                    <a:pt x="374" y="904"/>
                  </a:cubicBezTo>
                  <a:cubicBezTo>
                    <a:pt x="374" y="910"/>
                    <a:pt x="375" y="918"/>
                    <a:pt x="374" y="919"/>
                  </a:cubicBezTo>
                  <a:cubicBezTo>
                    <a:pt x="373" y="920"/>
                    <a:pt x="371" y="919"/>
                    <a:pt x="368" y="918"/>
                  </a:cubicBezTo>
                  <a:cubicBezTo>
                    <a:pt x="360" y="917"/>
                    <a:pt x="348" y="918"/>
                    <a:pt x="338" y="918"/>
                  </a:cubicBezTo>
                  <a:cubicBezTo>
                    <a:pt x="322" y="919"/>
                    <a:pt x="305" y="929"/>
                    <a:pt x="292" y="937"/>
                  </a:cubicBezTo>
                  <a:cubicBezTo>
                    <a:pt x="286" y="940"/>
                    <a:pt x="247" y="973"/>
                    <a:pt x="244" y="985"/>
                  </a:cubicBezTo>
                  <a:cubicBezTo>
                    <a:pt x="244" y="986"/>
                    <a:pt x="245" y="990"/>
                    <a:pt x="247" y="989"/>
                  </a:cubicBezTo>
                  <a:cubicBezTo>
                    <a:pt x="272" y="977"/>
                    <a:pt x="309" y="975"/>
                    <a:pt x="338" y="981"/>
                  </a:cubicBezTo>
                  <a:cubicBezTo>
                    <a:pt x="357" y="985"/>
                    <a:pt x="377" y="985"/>
                    <a:pt x="394" y="988"/>
                  </a:cubicBezTo>
                  <a:cubicBezTo>
                    <a:pt x="398" y="994"/>
                    <a:pt x="389" y="1002"/>
                    <a:pt x="385" y="1010"/>
                  </a:cubicBezTo>
                  <a:cubicBezTo>
                    <a:pt x="382" y="1017"/>
                    <a:pt x="376" y="1033"/>
                    <a:pt x="373" y="1041"/>
                  </a:cubicBezTo>
                  <a:cubicBezTo>
                    <a:pt x="369" y="1055"/>
                    <a:pt x="368" y="1069"/>
                    <a:pt x="362" y="1088"/>
                  </a:cubicBezTo>
                  <a:cubicBezTo>
                    <a:pt x="357" y="1102"/>
                    <a:pt x="342" y="1111"/>
                    <a:pt x="315" y="1115"/>
                  </a:cubicBezTo>
                  <a:cubicBezTo>
                    <a:pt x="304" y="1116"/>
                    <a:pt x="296" y="1116"/>
                    <a:pt x="287" y="1116"/>
                  </a:cubicBezTo>
                  <a:cubicBezTo>
                    <a:pt x="273" y="1115"/>
                    <a:pt x="264" y="1116"/>
                    <a:pt x="263" y="1102"/>
                  </a:cubicBezTo>
                  <a:cubicBezTo>
                    <a:pt x="262" y="1092"/>
                    <a:pt x="260" y="1078"/>
                    <a:pt x="254" y="1069"/>
                  </a:cubicBezTo>
                  <a:cubicBezTo>
                    <a:pt x="248" y="1059"/>
                    <a:pt x="240" y="1052"/>
                    <a:pt x="230" y="1052"/>
                  </a:cubicBezTo>
                  <a:cubicBezTo>
                    <a:pt x="221" y="1035"/>
                    <a:pt x="195" y="1023"/>
                    <a:pt x="189" y="1022"/>
                  </a:cubicBezTo>
                  <a:cubicBezTo>
                    <a:pt x="183" y="1021"/>
                    <a:pt x="183" y="1021"/>
                    <a:pt x="183" y="1021"/>
                  </a:cubicBezTo>
                  <a:cubicBezTo>
                    <a:pt x="184" y="1028"/>
                    <a:pt x="184" y="1028"/>
                    <a:pt x="184" y="1028"/>
                  </a:cubicBezTo>
                  <a:cubicBezTo>
                    <a:pt x="185" y="1031"/>
                    <a:pt x="185" y="1033"/>
                    <a:pt x="186" y="1035"/>
                  </a:cubicBezTo>
                  <a:cubicBezTo>
                    <a:pt x="186" y="1038"/>
                    <a:pt x="186" y="1038"/>
                    <a:pt x="186" y="1039"/>
                  </a:cubicBezTo>
                  <a:cubicBezTo>
                    <a:pt x="186" y="1040"/>
                    <a:pt x="186" y="1041"/>
                    <a:pt x="186" y="1043"/>
                  </a:cubicBezTo>
                  <a:cubicBezTo>
                    <a:pt x="186" y="1044"/>
                    <a:pt x="186" y="1044"/>
                    <a:pt x="186" y="1044"/>
                  </a:cubicBezTo>
                  <a:cubicBezTo>
                    <a:pt x="187" y="1049"/>
                    <a:pt x="187" y="1052"/>
                    <a:pt x="186" y="1060"/>
                  </a:cubicBezTo>
                  <a:cubicBezTo>
                    <a:pt x="184" y="1062"/>
                    <a:pt x="181" y="1064"/>
                    <a:pt x="179" y="1065"/>
                  </a:cubicBezTo>
                  <a:cubicBezTo>
                    <a:pt x="176" y="1068"/>
                    <a:pt x="173" y="1074"/>
                    <a:pt x="171" y="1077"/>
                  </a:cubicBezTo>
                  <a:cubicBezTo>
                    <a:pt x="170" y="1079"/>
                    <a:pt x="169" y="1081"/>
                    <a:pt x="168" y="1086"/>
                  </a:cubicBezTo>
                  <a:cubicBezTo>
                    <a:pt x="162" y="1084"/>
                    <a:pt x="158" y="1082"/>
                    <a:pt x="154" y="1082"/>
                  </a:cubicBezTo>
                  <a:cubicBezTo>
                    <a:pt x="139" y="1083"/>
                    <a:pt x="134" y="1088"/>
                    <a:pt x="126" y="1098"/>
                  </a:cubicBezTo>
                  <a:cubicBezTo>
                    <a:pt x="126" y="1098"/>
                    <a:pt x="126" y="1098"/>
                    <a:pt x="126" y="1098"/>
                  </a:cubicBezTo>
                  <a:cubicBezTo>
                    <a:pt x="117" y="1097"/>
                    <a:pt x="99" y="1103"/>
                    <a:pt x="91" y="1109"/>
                  </a:cubicBezTo>
                  <a:cubicBezTo>
                    <a:pt x="89" y="1111"/>
                    <a:pt x="86" y="1114"/>
                    <a:pt x="84" y="1118"/>
                  </a:cubicBezTo>
                  <a:cubicBezTo>
                    <a:pt x="80" y="1124"/>
                    <a:pt x="80" y="1124"/>
                    <a:pt x="80" y="1124"/>
                  </a:cubicBezTo>
                  <a:cubicBezTo>
                    <a:pt x="87" y="1125"/>
                    <a:pt x="87" y="1125"/>
                    <a:pt x="87" y="1125"/>
                  </a:cubicBezTo>
                  <a:cubicBezTo>
                    <a:pt x="97" y="1125"/>
                    <a:pt x="103" y="1127"/>
                    <a:pt x="112" y="1133"/>
                  </a:cubicBezTo>
                  <a:cubicBezTo>
                    <a:pt x="111" y="1143"/>
                    <a:pt x="112" y="1156"/>
                    <a:pt x="118" y="1167"/>
                  </a:cubicBezTo>
                  <a:cubicBezTo>
                    <a:pt x="124" y="1179"/>
                    <a:pt x="133" y="1187"/>
                    <a:pt x="152" y="1185"/>
                  </a:cubicBezTo>
                  <a:cubicBezTo>
                    <a:pt x="150" y="1190"/>
                    <a:pt x="148" y="1194"/>
                    <a:pt x="147" y="1197"/>
                  </a:cubicBezTo>
                  <a:cubicBezTo>
                    <a:pt x="147" y="1206"/>
                    <a:pt x="148" y="1212"/>
                    <a:pt x="150" y="1218"/>
                  </a:cubicBezTo>
                  <a:cubicBezTo>
                    <a:pt x="145" y="1232"/>
                    <a:pt x="147" y="1248"/>
                    <a:pt x="147" y="1252"/>
                  </a:cubicBezTo>
                  <a:cubicBezTo>
                    <a:pt x="148" y="1259"/>
                    <a:pt x="148" y="1259"/>
                    <a:pt x="148" y="1259"/>
                  </a:cubicBezTo>
                  <a:cubicBezTo>
                    <a:pt x="154" y="1255"/>
                    <a:pt x="154" y="1255"/>
                    <a:pt x="154" y="1255"/>
                  </a:cubicBezTo>
                  <a:cubicBezTo>
                    <a:pt x="157" y="1253"/>
                    <a:pt x="158" y="1252"/>
                    <a:pt x="169" y="1247"/>
                  </a:cubicBezTo>
                  <a:cubicBezTo>
                    <a:pt x="170" y="1246"/>
                    <a:pt x="171" y="1246"/>
                    <a:pt x="171" y="1246"/>
                  </a:cubicBezTo>
                  <a:cubicBezTo>
                    <a:pt x="181" y="1260"/>
                    <a:pt x="205" y="1262"/>
                    <a:pt x="220" y="1252"/>
                  </a:cubicBezTo>
                  <a:cubicBezTo>
                    <a:pt x="227" y="1247"/>
                    <a:pt x="232" y="1235"/>
                    <a:pt x="239" y="1230"/>
                  </a:cubicBezTo>
                  <a:cubicBezTo>
                    <a:pt x="246" y="1226"/>
                    <a:pt x="254" y="1225"/>
                    <a:pt x="262" y="1227"/>
                  </a:cubicBezTo>
                  <a:cubicBezTo>
                    <a:pt x="261" y="1229"/>
                    <a:pt x="262" y="1231"/>
                    <a:pt x="262" y="1233"/>
                  </a:cubicBezTo>
                  <a:cubicBezTo>
                    <a:pt x="263" y="1237"/>
                    <a:pt x="265" y="1243"/>
                    <a:pt x="268" y="1246"/>
                  </a:cubicBezTo>
                  <a:cubicBezTo>
                    <a:pt x="271" y="1249"/>
                    <a:pt x="277" y="1254"/>
                    <a:pt x="281" y="1257"/>
                  </a:cubicBezTo>
                  <a:cubicBezTo>
                    <a:pt x="281" y="1259"/>
                    <a:pt x="280" y="1260"/>
                    <a:pt x="281" y="1262"/>
                  </a:cubicBezTo>
                  <a:cubicBezTo>
                    <a:pt x="282" y="1267"/>
                    <a:pt x="281" y="1273"/>
                    <a:pt x="280" y="1278"/>
                  </a:cubicBezTo>
                  <a:cubicBezTo>
                    <a:pt x="279" y="1279"/>
                    <a:pt x="279" y="1279"/>
                    <a:pt x="279" y="1279"/>
                  </a:cubicBezTo>
                  <a:cubicBezTo>
                    <a:pt x="279" y="1281"/>
                    <a:pt x="279" y="1283"/>
                    <a:pt x="278" y="1283"/>
                  </a:cubicBezTo>
                  <a:cubicBezTo>
                    <a:pt x="278" y="1284"/>
                    <a:pt x="278" y="1285"/>
                    <a:pt x="277" y="1286"/>
                  </a:cubicBezTo>
                  <a:cubicBezTo>
                    <a:pt x="274" y="1293"/>
                    <a:pt x="274" y="1293"/>
                    <a:pt x="274" y="1293"/>
                  </a:cubicBezTo>
                  <a:cubicBezTo>
                    <a:pt x="281" y="1292"/>
                    <a:pt x="281" y="1292"/>
                    <a:pt x="281" y="1292"/>
                  </a:cubicBezTo>
                  <a:cubicBezTo>
                    <a:pt x="289" y="1292"/>
                    <a:pt x="300" y="1289"/>
                    <a:pt x="310" y="1277"/>
                  </a:cubicBezTo>
                  <a:cubicBezTo>
                    <a:pt x="312" y="1275"/>
                    <a:pt x="315" y="1271"/>
                    <a:pt x="317" y="1267"/>
                  </a:cubicBezTo>
                  <a:cubicBezTo>
                    <a:pt x="334" y="1266"/>
                    <a:pt x="345" y="1246"/>
                    <a:pt x="346" y="1231"/>
                  </a:cubicBezTo>
                  <a:cubicBezTo>
                    <a:pt x="351" y="1231"/>
                    <a:pt x="354" y="1229"/>
                    <a:pt x="358" y="1227"/>
                  </a:cubicBezTo>
                  <a:cubicBezTo>
                    <a:pt x="370" y="1248"/>
                    <a:pt x="395" y="1271"/>
                    <a:pt x="421" y="1272"/>
                  </a:cubicBezTo>
                  <a:cubicBezTo>
                    <a:pt x="415" y="1264"/>
                    <a:pt x="401" y="1246"/>
                    <a:pt x="401" y="1236"/>
                  </a:cubicBezTo>
                  <a:cubicBezTo>
                    <a:pt x="407" y="1239"/>
                    <a:pt x="413" y="1244"/>
                    <a:pt x="421" y="1247"/>
                  </a:cubicBezTo>
                  <a:cubicBezTo>
                    <a:pt x="427" y="1250"/>
                    <a:pt x="433" y="1250"/>
                    <a:pt x="440" y="1249"/>
                  </a:cubicBezTo>
                  <a:cubicBezTo>
                    <a:pt x="444" y="1249"/>
                    <a:pt x="450" y="1246"/>
                    <a:pt x="453" y="1245"/>
                  </a:cubicBezTo>
                  <a:cubicBezTo>
                    <a:pt x="448" y="1240"/>
                    <a:pt x="445" y="1238"/>
                    <a:pt x="443" y="1236"/>
                  </a:cubicBezTo>
                  <a:cubicBezTo>
                    <a:pt x="439" y="1233"/>
                    <a:pt x="435" y="1229"/>
                    <a:pt x="431" y="1225"/>
                  </a:cubicBezTo>
                  <a:cubicBezTo>
                    <a:pt x="430" y="1224"/>
                    <a:pt x="426" y="1219"/>
                    <a:pt x="426" y="1218"/>
                  </a:cubicBezTo>
                  <a:cubicBezTo>
                    <a:pt x="437" y="1215"/>
                    <a:pt x="465" y="1216"/>
                    <a:pt x="480" y="1216"/>
                  </a:cubicBezTo>
                  <a:cubicBezTo>
                    <a:pt x="485" y="1215"/>
                    <a:pt x="490" y="1211"/>
                    <a:pt x="493" y="1211"/>
                  </a:cubicBezTo>
                  <a:cubicBezTo>
                    <a:pt x="499" y="1211"/>
                    <a:pt x="505" y="1211"/>
                    <a:pt x="511" y="1210"/>
                  </a:cubicBezTo>
                  <a:cubicBezTo>
                    <a:pt x="514" y="1210"/>
                    <a:pt x="517" y="1209"/>
                    <a:pt x="521" y="1208"/>
                  </a:cubicBezTo>
                  <a:cubicBezTo>
                    <a:pt x="523" y="1207"/>
                    <a:pt x="529" y="1206"/>
                    <a:pt x="532" y="1205"/>
                  </a:cubicBezTo>
                  <a:cubicBezTo>
                    <a:pt x="532" y="1200"/>
                    <a:pt x="524" y="1193"/>
                    <a:pt x="520" y="1189"/>
                  </a:cubicBezTo>
                  <a:cubicBezTo>
                    <a:pt x="512" y="1183"/>
                    <a:pt x="507" y="1172"/>
                    <a:pt x="506" y="1158"/>
                  </a:cubicBezTo>
                  <a:cubicBezTo>
                    <a:pt x="506" y="1151"/>
                    <a:pt x="506" y="1148"/>
                    <a:pt x="506" y="1142"/>
                  </a:cubicBezTo>
                  <a:cubicBezTo>
                    <a:pt x="506" y="1141"/>
                    <a:pt x="507" y="1136"/>
                    <a:pt x="507" y="1134"/>
                  </a:cubicBezTo>
                  <a:cubicBezTo>
                    <a:pt x="508" y="1131"/>
                    <a:pt x="509" y="1123"/>
                    <a:pt x="510" y="1120"/>
                  </a:cubicBezTo>
                  <a:cubicBezTo>
                    <a:pt x="512" y="1114"/>
                    <a:pt x="514" y="1104"/>
                    <a:pt x="515" y="1100"/>
                  </a:cubicBezTo>
                  <a:cubicBezTo>
                    <a:pt x="517" y="1092"/>
                    <a:pt x="517" y="1079"/>
                    <a:pt x="517" y="1074"/>
                  </a:cubicBezTo>
                  <a:cubicBezTo>
                    <a:pt x="558" y="1072"/>
                    <a:pt x="624" y="1065"/>
                    <a:pt x="661" y="1049"/>
                  </a:cubicBezTo>
                  <a:cubicBezTo>
                    <a:pt x="658" y="1066"/>
                    <a:pt x="654" y="1082"/>
                    <a:pt x="653" y="1090"/>
                  </a:cubicBezTo>
                  <a:cubicBezTo>
                    <a:pt x="649" y="1111"/>
                    <a:pt x="643" y="1136"/>
                    <a:pt x="631" y="1149"/>
                  </a:cubicBezTo>
                  <a:cubicBezTo>
                    <a:pt x="627" y="1155"/>
                    <a:pt x="609" y="1164"/>
                    <a:pt x="598" y="1164"/>
                  </a:cubicBezTo>
                  <a:cubicBezTo>
                    <a:pt x="589" y="1163"/>
                    <a:pt x="582" y="1145"/>
                    <a:pt x="574" y="1149"/>
                  </a:cubicBezTo>
                  <a:cubicBezTo>
                    <a:pt x="570" y="1176"/>
                    <a:pt x="578" y="1202"/>
                    <a:pt x="620" y="1203"/>
                  </a:cubicBezTo>
                  <a:cubicBezTo>
                    <a:pt x="625" y="1203"/>
                    <a:pt x="629" y="1201"/>
                    <a:pt x="631" y="1202"/>
                  </a:cubicBezTo>
                  <a:cubicBezTo>
                    <a:pt x="632" y="1204"/>
                    <a:pt x="627" y="1208"/>
                    <a:pt x="625" y="1213"/>
                  </a:cubicBezTo>
                  <a:cubicBezTo>
                    <a:pt x="617" y="1229"/>
                    <a:pt x="612" y="1279"/>
                    <a:pt x="624" y="1300"/>
                  </a:cubicBezTo>
                  <a:cubicBezTo>
                    <a:pt x="624" y="1301"/>
                    <a:pt x="651" y="1353"/>
                    <a:pt x="651" y="1326"/>
                  </a:cubicBezTo>
                  <a:cubicBezTo>
                    <a:pt x="651" y="1298"/>
                    <a:pt x="659" y="1271"/>
                    <a:pt x="678" y="1251"/>
                  </a:cubicBezTo>
                  <a:cubicBezTo>
                    <a:pt x="687" y="1243"/>
                    <a:pt x="694" y="1227"/>
                    <a:pt x="701" y="1210"/>
                  </a:cubicBezTo>
                  <a:cubicBezTo>
                    <a:pt x="704" y="1214"/>
                    <a:pt x="711" y="1223"/>
                    <a:pt x="712" y="1225"/>
                  </a:cubicBezTo>
                  <a:cubicBezTo>
                    <a:pt x="716" y="1229"/>
                    <a:pt x="724" y="1240"/>
                    <a:pt x="728" y="1244"/>
                  </a:cubicBezTo>
                  <a:cubicBezTo>
                    <a:pt x="743" y="1260"/>
                    <a:pt x="743" y="1266"/>
                    <a:pt x="731" y="1287"/>
                  </a:cubicBezTo>
                  <a:cubicBezTo>
                    <a:pt x="724" y="1298"/>
                    <a:pt x="713" y="1313"/>
                    <a:pt x="701" y="1330"/>
                  </a:cubicBezTo>
                  <a:cubicBezTo>
                    <a:pt x="689" y="1347"/>
                    <a:pt x="675" y="1360"/>
                    <a:pt x="660" y="1363"/>
                  </a:cubicBezTo>
                  <a:cubicBezTo>
                    <a:pt x="652" y="1364"/>
                    <a:pt x="640" y="1359"/>
                    <a:pt x="628" y="1361"/>
                  </a:cubicBezTo>
                  <a:cubicBezTo>
                    <a:pt x="617" y="1362"/>
                    <a:pt x="611" y="1367"/>
                    <a:pt x="606" y="1377"/>
                  </a:cubicBezTo>
                  <a:cubicBezTo>
                    <a:pt x="607" y="1378"/>
                    <a:pt x="607" y="1378"/>
                    <a:pt x="607" y="1378"/>
                  </a:cubicBezTo>
                  <a:cubicBezTo>
                    <a:pt x="600" y="1376"/>
                    <a:pt x="592" y="1377"/>
                    <a:pt x="584" y="1380"/>
                  </a:cubicBezTo>
                  <a:cubicBezTo>
                    <a:pt x="569" y="1385"/>
                    <a:pt x="557" y="1397"/>
                    <a:pt x="555" y="1408"/>
                  </a:cubicBezTo>
                  <a:cubicBezTo>
                    <a:pt x="553" y="1414"/>
                    <a:pt x="553" y="1414"/>
                    <a:pt x="553" y="1414"/>
                  </a:cubicBezTo>
                  <a:cubicBezTo>
                    <a:pt x="560" y="1413"/>
                    <a:pt x="560" y="1413"/>
                    <a:pt x="560" y="1413"/>
                  </a:cubicBezTo>
                  <a:cubicBezTo>
                    <a:pt x="569" y="1411"/>
                    <a:pt x="570" y="1411"/>
                    <a:pt x="572" y="1412"/>
                  </a:cubicBezTo>
                  <a:cubicBezTo>
                    <a:pt x="574" y="1412"/>
                    <a:pt x="575" y="1412"/>
                    <a:pt x="577" y="1412"/>
                  </a:cubicBezTo>
                  <a:cubicBezTo>
                    <a:pt x="579" y="1413"/>
                    <a:pt x="580" y="1413"/>
                    <a:pt x="583" y="1415"/>
                  </a:cubicBezTo>
                  <a:cubicBezTo>
                    <a:pt x="585" y="1416"/>
                    <a:pt x="588" y="1417"/>
                    <a:pt x="593" y="1419"/>
                  </a:cubicBezTo>
                  <a:cubicBezTo>
                    <a:pt x="593" y="1427"/>
                    <a:pt x="593" y="1431"/>
                    <a:pt x="597" y="1438"/>
                  </a:cubicBezTo>
                  <a:cubicBezTo>
                    <a:pt x="600" y="1444"/>
                    <a:pt x="605" y="1444"/>
                    <a:pt x="601" y="1450"/>
                  </a:cubicBezTo>
                  <a:cubicBezTo>
                    <a:pt x="596" y="1457"/>
                    <a:pt x="591" y="1463"/>
                    <a:pt x="591" y="1473"/>
                  </a:cubicBezTo>
                  <a:cubicBezTo>
                    <a:pt x="591" y="1478"/>
                    <a:pt x="592" y="1482"/>
                    <a:pt x="593" y="1485"/>
                  </a:cubicBezTo>
                  <a:cubicBezTo>
                    <a:pt x="594" y="1486"/>
                    <a:pt x="596" y="1493"/>
                    <a:pt x="598" y="1495"/>
                  </a:cubicBezTo>
                  <a:cubicBezTo>
                    <a:pt x="597" y="1495"/>
                    <a:pt x="597" y="1495"/>
                    <a:pt x="597" y="1495"/>
                  </a:cubicBezTo>
                  <a:cubicBezTo>
                    <a:pt x="593" y="1503"/>
                    <a:pt x="592" y="1522"/>
                    <a:pt x="595" y="1532"/>
                  </a:cubicBezTo>
                  <a:cubicBezTo>
                    <a:pt x="596" y="1535"/>
                    <a:pt x="599" y="1540"/>
                    <a:pt x="602" y="1543"/>
                  </a:cubicBezTo>
                  <a:cubicBezTo>
                    <a:pt x="606" y="1548"/>
                    <a:pt x="606" y="1548"/>
                    <a:pt x="606" y="1548"/>
                  </a:cubicBezTo>
                  <a:cubicBezTo>
                    <a:pt x="609" y="1542"/>
                    <a:pt x="609" y="1542"/>
                    <a:pt x="609" y="1542"/>
                  </a:cubicBezTo>
                  <a:cubicBezTo>
                    <a:pt x="613" y="1534"/>
                    <a:pt x="618" y="1528"/>
                    <a:pt x="627" y="1522"/>
                  </a:cubicBezTo>
                  <a:cubicBezTo>
                    <a:pt x="640" y="1534"/>
                    <a:pt x="670" y="1528"/>
                    <a:pt x="682" y="1517"/>
                  </a:cubicBezTo>
                  <a:cubicBezTo>
                    <a:pt x="686" y="1512"/>
                    <a:pt x="690" y="1505"/>
                    <a:pt x="694" y="1501"/>
                  </a:cubicBezTo>
                  <a:cubicBezTo>
                    <a:pt x="696" y="1498"/>
                    <a:pt x="701" y="1504"/>
                    <a:pt x="703" y="1506"/>
                  </a:cubicBezTo>
                  <a:cubicBezTo>
                    <a:pt x="704" y="1507"/>
                    <a:pt x="709" y="1511"/>
                    <a:pt x="711" y="1512"/>
                  </a:cubicBezTo>
                  <a:cubicBezTo>
                    <a:pt x="713" y="1519"/>
                    <a:pt x="718" y="1527"/>
                    <a:pt x="725" y="1536"/>
                  </a:cubicBezTo>
                  <a:cubicBezTo>
                    <a:pt x="731" y="1544"/>
                    <a:pt x="731" y="1544"/>
                    <a:pt x="731" y="1544"/>
                  </a:cubicBezTo>
                  <a:cubicBezTo>
                    <a:pt x="733" y="1535"/>
                    <a:pt x="733" y="1535"/>
                    <a:pt x="733" y="1535"/>
                  </a:cubicBezTo>
                  <a:cubicBezTo>
                    <a:pt x="734" y="1533"/>
                    <a:pt x="735" y="1531"/>
                    <a:pt x="737" y="1528"/>
                  </a:cubicBezTo>
                  <a:cubicBezTo>
                    <a:pt x="739" y="1526"/>
                    <a:pt x="741" y="1523"/>
                    <a:pt x="743" y="1520"/>
                  </a:cubicBezTo>
                  <a:cubicBezTo>
                    <a:pt x="744" y="1518"/>
                    <a:pt x="745" y="1517"/>
                    <a:pt x="747" y="1515"/>
                  </a:cubicBezTo>
                  <a:cubicBezTo>
                    <a:pt x="749" y="1513"/>
                    <a:pt x="750" y="1511"/>
                    <a:pt x="752" y="1509"/>
                  </a:cubicBezTo>
                  <a:cubicBezTo>
                    <a:pt x="780" y="1507"/>
                    <a:pt x="803" y="1475"/>
                    <a:pt x="791" y="1445"/>
                  </a:cubicBezTo>
                  <a:cubicBezTo>
                    <a:pt x="789" y="1441"/>
                    <a:pt x="785" y="1438"/>
                    <a:pt x="781" y="1435"/>
                  </a:cubicBezTo>
                  <a:cubicBezTo>
                    <a:pt x="782" y="1435"/>
                    <a:pt x="787" y="1431"/>
                    <a:pt x="788" y="1430"/>
                  </a:cubicBezTo>
                  <a:cubicBezTo>
                    <a:pt x="791" y="1428"/>
                    <a:pt x="794" y="1424"/>
                    <a:pt x="795" y="1421"/>
                  </a:cubicBezTo>
                  <a:cubicBezTo>
                    <a:pt x="801" y="1424"/>
                    <a:pt x="807" y="1427"/>
                    <a:pt x="816" y="1426"/>
                  </a:cubicBezTo>
                  <a:cubicBezTo>
                    <a:pt x="819" y="1425"/>
                    <a:pt x="823" y="1425"/>
                    <a:pt x="827" y="1424"/>
                  </a:cubicBezTo>
                  <a:cubicBezTo>
                    <a:pt x="831" y="1423"/>
                    <a:pt x="835" y="1422"/>
                    <a:pt x="838" y="1420"/>
                  </a:cubicBezTo>
                  <a:cubicBezTo>
                    <a:pt x="839" y="1423"/>
                    <a:pt x="841" y="1426"/>
                    <a:pt x="843" y="1428"/>
                  </a:cubicBezTo>
                  <a:cubicBezTo>
                    <a:pt x="844" y="1429"/>
                    <a:pt x="845" y="1430"/>
                    <a:pt x="845" y="1431"/>
                  </a:cubicBezTo>
                  <a:cubicBezTo>
                    <a:pt x="849" y="1436"/>
                    <a:pt x="849" y="1436"/>
                    <a:pt x="849" y="1436"/>
                  </a:cubicBezTo>
                  <a:cubicBezTo>
                    <a:pt x="853" y="1431"/>
                    <a:pt x="853" y="1431"/>
                    <a:pt x="853" y="1431"/>
                  </a:cubicBezTo>
                  <a:cubicBezTo>
                    <a:pt x="858" y="1424"/>
                    <a:pt x="861" y="1421"/>
                    <a:pt x="861" y="1405"/>
                  </a:cubicBezTo>
                  <a:cubicBezTo>
                    <a:pt x="862" y="1398"/>
                    <a:pt x="859" y="1390"/>
                    <a:pt x="856" y="1385"/>
                  </a:cubicBezTo>
                  <a:cubicBezTo>
                    <a:pt x="856" y="1381"/>
                    <a:pt x="855" y="1377"/>
                    <a:pt x="855" y="1374"/>
                  </a:cubicBezTo>
                  <a:cubicBezTo>
                    <a:pt x="854" y="1372"/>
                    <a:pt x="851" y="1366"/>
                    <a:pt x="850" y="1366"/>
                  </a:cubicBezTo>
                  <a:cubicBezTo>
                    <a:pt x="846" y="1361"/>
                    <a:pt x="863" y="1357"/>
                    <a:pt x="871" y="1354"/>
                  </a:cubicBezTo>
                  <a:cubicBezTo>
                    <a:pt x="877" y="1352"/>
                    <a:pt x="887" y="1345"/>
                    <a:pt x="889" y="1341"/>
                  </a:cubicBezTo>
                  <a:cubicBezTo>
                    <a:pt x="889" y="1340"/>
                    <a:pt x="890" y="1339"/>
                    <a:pt x="889" y="1339"/>
                  </a:cubicBezTo>
                  <a:cubicBezTo>
                    <a:pt x="888" y="1339"/>
                    <a:pt x="879" y="1337"/>
                    <a:pt x="877" y="1336"/>
                  </a:cubicBezTo>
                  <a:cubicBezTo>
                    <a:pt x="879" y="1335"/>
                    <a:pt x="897" y="1328"/>
                    <a:pt x="899" y="1326"/>
                  </a:cubicBezTo>
                  <a:cubicBezTo>
                    <a:pt x="903" y="1322"/>
                    <a:pt x="906" y="1318"/>
                    <a:pt x="908" y="1315"/>
                  </a:cubicBezTo>
                  <a:cubicBezTo>
                    <a:pt x="910" y="1313"/>
                    <a:pt x="911" y="1313"/>
                    <a:pt x="910" y="1311"/>
                  </a:cubicBezTo>
                  <a:cubicBezTo>
                    <a:pt x="910" y="1310"/>
                    <a:pt x="908" y="1310"/>
                    <a:pt x="907" y="1310"/>
                  </a:cubicBezTo>
                  <a:cubicBezTo>
                    <a:pt x="904" y="1309"/>
                    <a:pt x="899" y="1309"/>
                    <a:pt x="894" y="1308"/>
                  </a:cubicBezTo>
                  <a:cubicBezTo>
                    <a:pt x="893" y="1308"/>
                    <a:pt x="881" y="1308"/>
                    <a:pt x="879" y="1305"/>
                  </a:cubicBezTo>
                  <a:cubicBezTo>
                    <a:pt x="878" y="1303"/>
                    <a:pt x="887" y="1301"/>
                    <a:pt x="888" y="1300"/>
                  </a:cubicBezTo>
                  <a:cubicBezTo>
                    <a:pt x="894" y="1297"/>
                    <a:pt x="899" y="1293"/>
                    <a:pt x="903" y="1289"/>
                  </a:cubicBezTo>
                  <a:cubicBezTo>
                    <a:pt x="905" y="1286"/>
                    <a:pt x="907" y="1284"/>
                    <a:pt x="909" y="1281"/>
                  </a:cubicBezTo>
                  <a:cubicBezTo>
                    <a:pt x="909" y="1280"/>
                    <a:pt x="910" y="1277"/>
                    <a:pt x="911" y="1275"/>
                  </a:cubicBezTo>
                  <a:cubicBezTo>
                    <a:pt x="918" y="1274"/>
                    <a:pt x="933" y="1259"/>
                    <a:pt x="936" y="1249"/>
                  </a:cubicBezTo>
                  <a:cubicBezTo>
                    <a:pt x="937" y="1247"/>
                    <a:pt x="937" y="1246"/>
                    <a:pt x="937" y="1245"/>
                  </a:cubicBezTo>
                  <a:cubicBezTo>
                    <a:pt x="937" y="1243"/>
                    <a:pt x="936" y="1243"/>
                    <a:pt x="934" y="1243"/>
                  </a:cubicBezTo>
                  <a:cubicBezTo>
                    <a:pt x="930" y="1244"/>
                    <a:pt x="924" y="1246"/>
                    <a:pt x="921" y="1246"/>
                  </a:cubicBezTo>
                  <a:cubicBezTo>
                    <a:pt x="908" y="1247"/>
                    <a:pt x="919" y="1238"/>
                    <a:pt x="927" y="1228"/>
                  </a:cubicBezTo>
                  <a:cubicBezTo>
                    <a:pt x="928" y="1222"/>
                    <a:pt x="933" y="1216"/>
                    <a:pt x="936" y="1212"/>
                  </a:cubicBezTo>
                  <a:cubicBezTo>
                    <a:pt x="944" y="1202"/>
                    <a:pt x="947" y="1197"/>
                    <a:pt x="947" y="1189"/>
                  </a:cubicBezTo>
                  <a:cubicBezTo>
                    <a:pt x="947" y="1187"/>
                    <a:pt x="947" y="1184"/>
                    <a:pt x="945" y="1183"/>
                  </a:cubicBezTo>
                  <a:cubicBezTo>
                    <a:pt x="944" y="1182"/>
                    <a:pt x="942" y="1182"/>
                    <a:pt x="941" y="1182"/>
                  </a:cubicBezTo>
                  <a:cubicBezTo>
                    <a:pt x="937" y="1182"/>
                    <a:pt x="934" y="1183"/>
                    <a:pt x="930" y="1183"/>
                  </a:cubicBezTo>
                  <a:cubicBezTo>
                    <a:pt x="929" y="1183"/>
                    <a:pt x="925" y="1184"/>
                    <a:pt x="923" y="1185"/>
                  </a:cubicBezTo>
                  <a:cubicBezTo>
                    <a:pt x="920" y="1185"/>
                    <a:pt x="915" y="1184"/>
                    <a:pt x="912" y="1184"/>
                  </a:cubicBezTo>
                  <a:cubicBezTo>
                    <a:pt x="899" y="1182"/>
                    <a:pt x="874" y="1162"/>
                    <a:pt x="867" y="1153"/>
                  </a:cubicBezTo>
                  <a:cubicBezTo>
                    <a:pt x="862" y="1146"/>
                    <a:pt x="834" y="1123"/>
                    <a:pt x="825" y="1121"/>
                  </a:cubicBezTo>
                  <a:cubicBezTo>
                    <a:pt x="830" y="1075"/>
                    <a:pt x="832" y="1020"/>
                    <a:pt x="828" y="969"/>
                  </a:cubicBezTo>
                  <a:cubicBezTo>
                    <a:pt x="842" y="991"/>
                    <a:pt x="858" y="1011"/>
                    <a:pt x="877" y="1028"/>
                  </a:cubicBezTo>
                  <a:cubicBezTo>
                    <a:pt x="902" y="1050"/>
                    <a:pt x="929" y="1069"/>
                    <a:pt x="952" y="1092"/>
                  </a:cubicBezTo>
                  <a:cubicBezTo>
                    <a:pt x="974" y="1114"/>
                    <a:pt x="991" y="1136"/>
                    <a:pt x="1001" y="1167"/>
                  </a:cubicBezTo>
                  <a:cubicBezTo>
                    <a:pt x="1005" y="1182"/>
                    <a:pt x="1005" y="1200"/>
                    <a:pt x="1005" y="1218"/>
                  </a:cubicBezTo>
                  <a:cubicBezTo>
                    <a:pt x="1005" y="1225"/>
                    <a:pt x="997" y="1251"/>
                    <a:pt x="1011" y="1237"/>
                  </a:cubicBezTo>
                  <a:cubicBezTo>
                    <a:pt x="1027" y="1220"/>
                    <a:pt x="1034" y="1208"/>
                    <a:pt x="1045" y="1188"/>
                  </a:cubicBezTo>
                  <a:cubicBezTo>
                    <a:pt x="1048" y="1181"/>
                    <a:pt x="1053" y="1166"/>
                    <a:pt x="1053" y="1157"/>
                  </a:cubicBezTo>
                  <a:cubicBezTo>
                    <a:pt x="1053" y="1150"/>
                    <a:pt x="1053" y="1143"/>
                    <a:pt x="1053" y="1136"/>
                  </a:cubicBezTo>
                  <a:cubicBezTo>
                    <a:pt x="1052" y="1128"/>
                    <a:pt x="1048" y="1117"/>
                    <a:pt x="1048" y="1113"/>
                  </a:cubicBezTo>
                  <a:cubicBezTo>
                    <a:pt x="1048" y="1106"/>
                    <a:pt x="1053" y="1110"/>
                    <a:pt x="1057" y="1112"/>
                  </a:cubicBezTo>
                  <a:cubicBezTo>
                    <a:pt x="1063" y="1117"/>
                    <a:pt x="1077" y="1120"/>
                    <a:pt x="1082" y="1120"/>
                  </a:cubicBezTo>
                  <a:cubicBezTo>
                    <a:pt x="1091" y="1120"/>
                    <a:pt x="1100" y="1120"/>
                    <a:pt x="1109" y="1119"/>
                  </a:cubicBezTo>
                  <a:cubicBezTo>
                    <a:pt x="1127" y="1117"/>
                    <a:pt x="1145" y="1113"/>
                    <a:pt x="1161" y="1105"/>
                  </a:cubicBezTo>
                  <a:close/>
                  <a:moveTo>
                    <a:pt x="808" y="448"/>
                  </a:moveTo>
                  <a:cubicBezTo>
                    <a:pt x="810" y="456"/>
                    <a:pt x="815" y="463"/>
                    <a:pt x="816" y="466"/>
                  </a:cubicBezTo>
                  <a:cubicBezTo>
                    <a:pt x="817" y="470"/>
                    <a:pt x="825" y="480"/>
                    <a:pt x="825" y="482"/>
                  </a:cubicBezTo>
                  <a:cubicBezTo>
                    <a:pt x="816" y="485"/>
                    <a:pt x="788" y="473"/>
                    <a:pt x="781" y="466"/>
                  </a:cubicBezTo>
                  <a:cubicBezTo>
                    <a:pt x="770" y="455"/>
                    <a:pt x="758" y="437"/>
                    <a:pt x="749" y="425"/>
                  </a:cubicBezTo>
                  <a:cubicBezTo>
                    <a:pt x="747" y="423"/>
                    <a:pt x="744" y="419"/>
                    <a:pt x="741" y="417"/>
                  </a:cubicBezTo>
                  <a:cubicBezTo>
                    <a:pt x="736" y="412"/>
                    <a:pt x="732" y="410"/>
                    <a:pt x="727" y="405"/>
                  </a:cubicBezTo>
                  <a:cubicBezTo>
                    <a:pt x="724" y="403"/>
                    <a:pt x="716" y="395"/>
                    <a:pt x="712" y="395"/>
                  </a:cubicBezTo>
                  <a:cubicBezTo>
                    <a:pt x="706" y="396"/>
                    <a:pt x="715" y="407"/>
                    <a:pt x="717" y="409"/>
                  </a:cubicBezTo>
                  <a:cubicBezTo>
                    <a:pt x="730" y="422"/>
                    <a:pt x="730" y="422"/>
                    <a:pt x="730" y="422"/>
                  </a:cubicBezTo>
                  <a:cubicBezTo>
                    <a:pt x="739" y="431"/>
                    <a:pt x="746" y="440"/>
                    <a:pt x="752" y="450"/>
                  </a:cubicBezTo>
                  <a:cubicBezTo>
                    <a:pt x="754" y="454"/>
                    <a:pt x="757" y="460"/>
                    <a:pt x="758" y="462"/>
                  </a:cubicBezTo>
                  <a:cubicBezTo>
                    <a:pt x="761" y="468"/>
                    <a:pt x="764" y="476"/>
                    <a:pt x="765" y="482"/>
                  </a:cubicBezTo>
                  <a:cubicBezTo>
                    <a:pt x="766" y="496"/>
                    <a:pt x="766" y="513"/>
                    <a:pt x="764" y="525"/>
                  </a:cubicBezTo>
                  <a:cubicBezTo>
                    <a:pt x="762" y="540"/>
                    <a:pt x="760" y="548"/>
                    <a:pt x="757" y="557"/>
                  </a:cubicBezTo>
                  <a:cubicBezTo>
                    <a:pt x="755" y="560"/>
                    <a:pt x="750" y="576"/>
                    <a:pt x="746" y="579"/>
                  </a:cubicBezTo>
                  <a:cubicBezTo>
                    <a:pt x="744" y="537"/>
                    <a:pt x="709" y="471"/>
                    <a:pt x="693" y="461"/>
                  </a:cubicBezTo>
                  <a:cubicBezTo>
                    <a:pt x="681" y="461"/>
                    <a:pt x="699" y="479"/>
                    <a:pt x="705" y="492"/>
                  </a:cubicBezTo>
                  <a:cubicBezTo>
                    <a:pt x="712" y="508"/>
                    <a:pt x="724" y="533"/>
                    <a:pt x="727" y="550"/>
                  </a:cubicBezTo>
                  <a:cubicBezTo>
                    <a:pt x="729" y="562"/>
                    <a:pt x="733" y="575"/>
                    <a:pt x="734" y="585"/>
                  </a:cubicBezTo>
                  <a:cubicBezTo>
                    <a:pt x="736" y="602"/>
                    <a:pt x="757" y="647"/>
                    <a:pt x="766" y="649"/>
                  </a:cubicBezTo>
                  <a:cubicBezTo>
                    <a:pt x="748" y="651"/>
                    <a:pt x="710" y="630"/>
                    <a:pt x="700" y="612"/>
                  </a:cubicBezTo>
                  <a:cubicBezTo>
                    <a:pt x="697" y="606"/>
                    <a:pt x="688" y="608"/>
                    <a:pt x="688" y="582"/>
                  </a:cubicBezTo>
                  <a:cubicBezTo>
                    <a:pt x="688" y="569"/>
                    <a:pt x="691" y="555"/>
                    <a:pt x="690" y="546"/>
                  </a:cubicBezTo>
                  <a:cubicBezTo>
                    <a:pt x="684" y="544"/>
                    <a:pt x="685" y="548"/>
                    <a:pt x="681" y="563"/>
                  </a:cubicBezTo>
                  <a:cubicBezTo>
                    <a:pt x="678" y="579"/>
                    <a:pt x="679" y="593"/>
                    <a:pt x="675" y="609"/>
                  </a:cubicBezTo>
                  <a:cubicBezTo>
                    <a:pt x="671" y="626"/>
                    <a:pt x="657" y="659"/>
                    <a:pt x="658" y="679"/>
                  </a:cubicBezTo>
                  <a:cubicBezTo>
                    <a:pt x="648" y="666"/>
                    <a:pt x="636" y="654"/>
                    <a:pt x="629" y="635"/>
                  </a:cubicBezTo>
                  <a:cubicBezTo>
                    <a:pt x="623" y="618"/>
                    <a:pt x="620" y="592"/>
                    <a:pt x="620" y="576"/>
                  </a:cubicBezTo>
                  <a:cubicBezTo>
                    <a:pt x="622" y="570"/>
                    <a:pt x="625" y="559"/>
                    <a:pt x="627" y="553"/>
                  </a:cubicBezTo>
                  <a:cubicBezTo>
                    <a:pt x="645" y="555"/>
                    <a:pt x="657" y="553"/>
                    <a:pt x="665" y="548"/>
                  </a:cubicBezTo>
                  <a:cubicBezTo>
                    <a:pt x="674" y="543"/>
                    <a:pt x="679" y="536"/>
                    <a:pt x="684" y="528"/>
                  </a:cubicBezTo>
                  <a:cubicBezTo>
                    <a:pt x="686" y="525"/>
                    <a:pt x="684" y="523"/>
                    <a:pt x="680" y="524"/>
                  </a:cubicBezTo>
                  <a:cubicBezTo>
                    <a:pt x="670" y="525"/>
                    <a:pt x="660" y="521"/>
                    <a:pt x="655" y="514"/>
                  </a:cubicBezTo>
                  <a:cubicBezTo>
                    <a:pt x="653" y="511"/>
                    <a:pt x="650" y="504"/>
                    <a:pt x="648" y="501"/>
                  </a:cubicBezTo>
                  <a:cubicBezTo>
                    <a:pt x="647" y="499"/>
                    <a:pt x="645" y="494"/>
                    <a:pt x="646" y="494"/>
                  </a:cubicBezTo>
                  <a:cubicBezTo>
                    <a:pt x="653" y="487"/>
                    <a:pt x="654" y="487"/>
                    <a:pt x="658" y="477"/>
                  </a:cubicBezTo>
                  <a:cubicBezTo>
                    <a:pt x="663" y="466"/>
                    <a:pt x="669" y="456"/>
                    <a:pt x="674" y="445"/>
                  </a:cubicBezTo>
                  <a:cubicBezTo>
                    <a:pt x="675" y="442"/>
                    <a:pt x="689" y="425"/>
                    <a:pt x="694" y="418"/>
                  </a:cubicBezTo>
                  <a:cubicBezTo>
                    <a:pt x="697" y="412"/>
                    <a:pt x="701" y="404"/>
                    <a:pt x="704" y="396"/>
                  </a:cubicBezTo>
                  <a:cubicBezTo>
                    <a:pt x="706" y="388"/>
                    <a:pt x="710" y="378"/>
                    <a:pt x="710" y="370"/>
                  </a:cubicBezTo>
                  <a:cubicBezTo>
                    <a:pt x="710" y="363"/>
                    <a:pt x="709" y="360"/>
                    <a:pt x="707" y="354"/>
                  </a:cubicBezTo>
                  <a:cubicBezTo>
                    <a:pt x="713" y="356"/>
                    <a:pt x="729" y="362"/>
                    <a:pt x="740" y="360"/>
                  </a:cubicBezTo>
                  <a:cubicBezTo>
                    <a:pt x="744" y="359"/>
                    <a:pt x="748" y="357"/>
                    <a:pt x="753" y="355"/>
                  </a:cubicBezTo>
                  <a:cubicBezTo>
                    <a:pt x="761" y="359"/>
                    <a:pt x="775" y="372"/>
                    <a:pt x="781" y="379"/>
                  </a:cubicBezTo>
                  <a:cubicBezTo>
                    <a:pt x="785" y="385"/>
                    <a:pt x="788" y="390"/>
                    <a:pt x="790" y="397"/>
                  </a:cubicBezTo>
                  <a:cubicBezTo>
                    <a:pt x="791" y="400"/>
                    <a:pt x="795" y="410"/>
                    <a:pt x="796" y="414"/>
                  </a:cubicBezTo>
                  <a:cubicBezTo>
                    <a:pt x="799" y="425"/>
                    <a:pt x="804" y="437"/>
                    <a:pt x="808" y="448"/>
                  </a:cubicBezTo>
                  <a:close/>
                  <a:moveTo>
                    <a:pt x="782" y="247"/>
                  </a:moveTo>
                  <a:cubicBezTo>
                    <a:pt x="790" y="249"/>
                    <a:pt x="798" y="248"/>
                    <a:pt x="803" y="247"/>
                  </a:cubicBezTo>
                  <a:cubicBezTo>
                    <a:pt x="807" y="246"/>
                    <a:pt x="815" y="244"/>
                    <a:pt x="818" y="240"/>
                  </a:cubicBezTo>
                  <a:cubicBezTo>
                    <a:pt x="821" y="253"/>
                    <a:pt x="810" y="271"/>
                    <a:pt x="802" y="276"/>
                  </a:cubicBezTo>
                  <a:cubicBezTo>
                    <a:pt x="790" y="284"/>
                    <a:pt x="788" y="278"/>
                    <a:pt x="780" y="273"/>
                  </a:cubicBezTo>
                  <a:cubicBezTo>
                    <a:pt x="773" y="269"/>
                    <a:pt x="767" y="264"/>
                    <a:pt x="759" y="263"/>
                  </a:cubicBezTo>
                  <a:cubicBezTo>
                    <a:pt x="754" y="264"/>
                    <a:pt x="755" y="267"/>
                    <a:pt x="759" y="270"/>
                  </a:cubicBezTo>
                  <a:cubicBezTo>
                    <a:pt x="763" y="272"/>
                    <a:pt x="769" y="277"/>
                    <a:pt x="771" y="278"/>
                  </a:cubicBezTo>
                  <a:cubicBezTo>
                    <a:pt x="775" y="282"/>
                    <a:pt x="792" y="295"/>
                    <a:pt x="795" y="303"/>
                  </a:cubicBezTo>
                  <a:cubicBezTo>
                    <a:pt x="800" y="311"/>
                    <a:pt x="800" y="316"/>
                    <a:pt x="801" y="325"/>
                  </a:cubicBezTo>
                  <a:cubicBezTo>
                    <a:pt x="801" y="328"/>
                    <a:pt x="800" y="334"/>
                    <a:pt x="800" y="337"/>
                  </a:cubicBezTo>
                  <a:cubicBezTo>
                    <a:pt x="798" y="331"/>
                    <a:pt x="763" y="297"/>
                    <a:pt x="754" y="297"/>
                  </a:cubicBezTo>
                  <a:cubicBezTo>
                    <a:pt x="746" y="299"/>
                    <a:pt x="752" y="303"/>
                    <a:pt x="755" y="305"/>
                  </a:cubicBezTo>
                  <a:cubicBezTo>
                    <a:pt x="760" y="310"/>
                    <a:pt x="766" y="315"/>
                    <a:pt x="768" y="317"/>
                  </a:cubicBezTo>
                  <a:cubicBezTo>
                    <a:pt x="775" y="323"/>
                    <a:pt x="788" y="339"/>
                    <a:pt x="792" y="348"/>
                  </a:cubicBezTo>
                  <a:cubicBezTo>
                    <a:pt x="799" y="359"/>
                    <a:pt x="800" y="378"/>
                    <a:pt x="798" y="390"/>
                  </a:cubicBezTo>
                  <a:cubicBezTo>
                    <a:pt x="799" y="386"/>
                    <a:pt x="788" y="372"/>
                    <a:pt x="781" y="365"/>
                  </a:cubicBezTo>
                  <a:cubicBezTo>
                    <a:pt x="776" y="360"/>
                    <a:pt x="768" y="352"/>
                    <a:pt x="760" y="350"/>
                  </a:cubicBezTo>
                  <a:cubicBezTo>
                    <a:pt x="761" y="349"/>
                    <a:pt x="763" y="349"/>
                    <a:pt x="763" y="348"/>
                  </a:cubicBezTo>
                  <a:cubicBezTo>
                    <a:pt x="766" y="346"/>
                    <a:pt x="767" y="343"/>
                    <a:pt x="768" y="339"/>
                  </a:cubicBezTo>
                  <a:cubicBezTo>
                    <a:pt x="768" y="337"/>
                    <a:pt x="767" y="337"/>
                    <a:pt x="765" y="337"/>
                  </a:cubicBezTo>
                  <a:cubicBezTo>
                    <a:pt x="759" y="338"/>
                    <a:pt x="752" y="338"/>
                    <a:pt x="750" y="337"/>
                  </a:cubicBezTo>
                  <a:cubicBezTo>
                    <a:pt x="746" y="336"/>
                    <a:pt x="745" y="336"/>
                    <a:pt x="741" y="332"/>
                  </a:cubicBezTo>
                  <a:cubicBezTo>
                    <a:pt x="731" y="323"/>
                    <a:pt x="731" y="325"/>
                    <a:pt x="736" y="315"/>
                  </a:cubicBezTo>
                  <a:cubicBezTo>
                    <a:pt x="741" y="305"/>
                    <a:pt x="742" y="295"/>
                    <a:pt x="743" y="274"/>
                  </a:cubicBezTo>
                  <a:cubicBezTo>
                    <a:pt x="744" y="257"/>
                    <a:pt x="736" y="242"/>
                    <a:pt x="734" y="234"/>
                  </a:cubicBezTo>
                  <a:cubicBezTo>
                    <a:pt x="742" y="234"/>
                    <a:pt x="748" y="233"/>
                    <a:pt x="753" y="231"/>
                  </a:cubicBezTo>
                  <a:cubicBezTo>
                    <a:pt x="762" y="239"/>
                    <a:pt x="770" y="243"/>
                    <a:pt x="782" y="247"/>
                  </a:cubicBezTo>
                  <a:close/>
                  <a:moveTo>
                    <a:pt x="541" y="59"/>
                  </a:moveTo>
                  <a:cubicBezTo>
                    <a:pt x="540" y="56"/>
                    <a:pt x="538" y="50"/>
                    <a:pt x="536" y="45"/>
                  </a:cubicBezTo>
                  <a:cubicBezTo>
                    <a:pt x="534" y="42"/>
                    <a:pt x="534" y="41"/>
                    <a:pt x="531" y="38"/>
                  </a:cubicBezTo>
                  <a:cubicBezTo>
                    <a:pt x="529" y="36"/>
                    <a:pt x="525" y="28"/>
                    <a:pt x="528" y="28"/>
                  </a:cubicBezTo>
                  <a:cubicBezTo>
                    <a:pt x="532" y="27"/>
                    <a:pt x="533" y="27"/>
                    <a:pt x="539" y="30"/>
                  </a:cubicBezTo>
                  <a:cubicBezTo>
                    <a:pt x="549" y="36"/>
                    <a:pt x="549" y="46"/>
                    <a:pt x="557" y="47"/>
                  </a:cubicBezTo>
                  <a:cubicBezTo>
                    <a:pt x="564" y="47"/>
                    <a:pt x="574" y="47"/>
                    <a:pt x="576" y="54"/>
                  </a:cubicBezTo>
                  <a:cubicBezTo>
                    <a:pt x="580" y="75"/>
                    <a:pt x="570" y="71"/>
                    <a:pt x="561" y="81"/>
                  </a:cubicBezTo>
                  <a:cubicBezTo>
                    <a:pt x="557" y="86"/>
                    <a:pt x="550" y="93"/>
                    <a:pt x="561" y="91"/>
                  </a:cubicBezTo>
                  <a:cubicBezTo>
                    <a:pt x="573" y="88"/>
                    <a:pt x="577" y="78"/>
                    <a:pt x="583" y="77"/>
                  </a:cubicBezTo>
                  <a:cubicBezTo>
                    <a:pt x="586" y="78"/>
                    <a:pt x="588" y="83"/>
                    <a:pt x="592" y="86"/>
                  </a:cubicBezTo>
                  <a:cubicBezTo>
                    <a:pt x="596" y="88"/>
                    <a:pt x="603" y="90"/>
                    <a:pt x="607" y="90"/>
                  </a:cubicBezTo>
                  <a:cubicBezTo>
                    <a:pt x="609" y="90"/>
                    <a:pt x="611" y="86"/>
                    <a:pt x="609" y="85"/>
                  </a:cubicBezTo>
                  <a:cubicBezTo>
                    <a:pt x="605" y="82"/>
                    <a:pt x="599" y="80"/>
                    <a:pt x="594" y="75"/>
                  </a:cubicBezTo>
                  <a:cubicBezTo>
                    <a:pt x="590" y="70"/>
                    <a:pt x="589" y="70"/>
                    <a:pt x="589" y="60"/>
                  </a:cubicBezTo>
                  <a:cubicBezTo>
                    <a:pt x="590" y="45"/>
                    <a:pt x="597" y="42"/>
                    <a:pt x="605" y="43"/>
                  </a:cubicBezTo>
                  <a:cubicBezTo>
                    <a:pt x="609" y="43"/>
                    <a:pt x="611" y="39"/>
                    <a:pt x="611" y="39"/>
                  </a:cubicBezTo>
                  <a:cubicBezTo>
                    <a:pt x="614" y="34"/>
                    <a:pt x="616" y="28"/>
                    <a:pt x="620" y="23"/>
                  </a:cubicBezTo>
                  <a:cubicBezTo>
                    <a:pt x="624" y="17"/>
                    <a:pt x="631" y="11"/>
                    <a:pt x="637" y="11"/>
                  </a:cubicBezTo>
                  <a:cubicBezTo>
                    <a:pt x="644" y="11"/>
                    <a:pt x="650" y="19"/>
                    <a:pt x="652" y="25"/>
                  </a:cubicBezTo>
                  <a:cubicBezTo>
                    <a:pt x="654" y="27"/>
                    <a:pt x="655" y="31"/>
                    <a:pt x="655" y="34"/>
                  </a:cubicBezTo>
                  <a:cubicBezTo>
                    <a:pt x="655" y="37"/>
                    <a:pt x="656" y="38"/>
                    <a:pt x="659" y="42"/>
                  </a:cubicBezTo>
                  <a:cubicBezTo>
                    <a:pt x="661" y="43"/>
                    <a:pt x="666" y="43"/>
                    <a:pt x="668" y="44"/>
                  </a:cubicBezTo>
                  <a:cubicBezTo>
                    <a:pt x="672" y="45"/>
                    <a:pt x="679" y="49"/>
                    <a:pt x="680" y="53"/>
                  </a:cubicBezTo>
                  <a:cubicBezTo>
                    <a:pt x="682" y="60"/>
                    <a:pt x="680" y="64"/>
                    <a:pt x="679" y="68"/>
                  </a:cubicBezTo>
                  <a:cubicBezTo>
                    <a:pt x="675" y="74"/>
                    <a:pt x="672" y="77"/>
                    <a:pt x="668" y="78"/>
                  </a:cubicBezTo>
                  <a:cubicBezTo>
                    <a:pt x="664" y="80"/>
                    <a:pt x="660" y="80"/>
                    <a:pt x="657" y="83"/>
                  </a:cubicBezTo>
                  <a:cubicBezTo>
                    <a:pt x="654" y="87"/>
                    <a:pt x="659" y="89"/>
                    <a:pt x="665" y="88"/>
                  </a:cubicBezTo>
                  <a:cubicBezTo>
                    <a:pt x="670" y="86"/>
                    <a:pt x="678" y="82"/>
                    <a:pt x="684" y="79"/>
                  </a:cubicBezTo>
                  <a:cubicBezTo>
                    <a:pt x="687" y="83"/>
                    <a:pt x="693" y="86"/>
                    <a:pt x="695" y="88"/>
                  </a:cubicBezTo>
                  <a:cubicBezTo>
                    <a:pt x="698" y="89"/>
                    <a:pt x="705" y="93"/>
                    <a:pt x="711" y="92"/>
                  </a:cubicBezTo>
                  <a:cubicBezTo>
                    <a:pt x="711" y="91"/>
                    <a:pt x="714" y="86"/>
                    <a:pt x="711" y="85"/>
                  </a:cubicBezTo>
                  <a:cubicBezTo>
                    <a:pt x="704" y="84"/>
                    <a:pt x="700" y="80"/>
                    <a:pt x="698" y="79"/>
                  </a:cubicBezTo>
                  <a:cubicBezTo>
                    <a:pt x="697" y="77"/>
                    <a:pt x="694" y="74"/>
                    <a:pt x="693" y="70"/>
                  </a:cubicBezTo>
                  <a:cubicBezTo>
                    <a:pt x="693" y="60"/>
                    <a:pt x="694" y="59"/>
                    <a:pt x="701" y="51"/>
                  </a:cubicBezTo>
                  <a:cubicBezTo>
                    <a:pt x="707" y="47"/>
                    <a:pt x="710" y="48"/>
                    <a:pt x="716" y="51"/>
                  </a:cubicBezTo>
                  <a:cubicBezTo>
                    <a:pt x="720" y="54"/>
                    <a:pt x="722" y="45"/>
                    <a:pt x="725" y="42"/>
                  </a:cubicBezTo>
                  <a:cubicBezTo>
                    <a:pt x="729" y="36"/>
                    <a:pt x="748" y="21"/>
                    <a:pt x="749" y="28"/>
                  </a:cubicBezTo>
                  <a:cubicBezTo>
                    <a:pt x="743" y="38"/>
                    <a:pt x="740" y="45"/>
                    <a:pt x="737" y="55"/>
                  </a:cubicBezTo>
                  <a:cubicBezTo>
                    <a:pt x="732" y="69"/>
                    <a:pt x="728" y="87"/>
                    <a:pt x="725" y="104"/>
                  </a:cubicBezTo>
                  <a:cubicBezTo>
                    <a:pt x="621" y="102"/>
                    <a:pt x="621" y="102"/>
                    <a:pt x="621" y="102"/>
                  </a:cubicBezTo>
                  <a:cubicBezTo>
                    <a:pt x="621" y="102"/>
                    <a:pt x="621" y="102"/>
                    <a:pt x="621" y="102"/>
                  </a:cubicBezTo>
                  <a:cubicBezTo>
                    <a:pt x="618" y="102"/>
                    <a:pt x="616" y="104"/>
                    <a:pt x="616" y="107"/>
                  </a:cubicBezTo>
                  <a:cubicBezTo>
                    <a:pt x="616" y="109"/>
                    <a:pt x="618" y="111"/>
                    <a:pt x="620" y="111"/>
                  </a:cubicBezTo>
                  <a:cubicBezTo>
                    <a:pt x="723" y="112"/>
                    <a:pt x="723" y="112"/>
                    <a:pt x="723" y="112"/>
                  </a:cubicBezTo>
                  <a:cubicBezTo>
                    <a:pt x="722" y="118"/>
                    <a:pt x="722" y="124"/>
                    <a:pt x="721" y="130"/>
                  </a:cubicBezTo>
                  <a:cubicBezTo>
                    <a:pt x="556" y="130"/>
                    <a:pt x="556" y="130"/>
                    <a:pt x="556" y="130"/>
                  </a:cubicBezTo>
                  <a:cubicBezTo>
                    <a:pt x="554" y="121"/>
                    <a:pt x="553" y="113"/>
                    <a:pt x="551" y="105"/>
                  </a:cubicBezTo>
                  <a:cubicBezTo>
                    <a:pt x="548" y="91"/>
                    <a:pt x="547" y="87"/>
                    <a:pt x="545" y="74"/>
                  </a:cubicBezTo>
                  <a:cubicBezTo>
                    <a:pt x="543" y="64"/>
                    <a:pt x="542" y="60"/>
                    <a:pt x="541" y="59"/>
                  </a:cubicBezTo>
                  <a:close/>
                  <a:moveTo>
                    <a:pt x="513" y="257"/>
                  </a:moveTo>
                  <a:cubicBezTo>
                    <a:pt x="511" y="254"/>
                    <a:pt x="511" y="252"/>
                    <a:pt x="511" y="249"/>
                  </a:cubicBezTo>
                  <a:cubicBezTo>
                    <a:pt x="517" y="247"/>
                    <a:pt x="522" y="245"/>
                    <a:pt x="527" y="242"/>
                  </a:cubicBezTo>
                  <a:cubicBezTo>
                    <a:pt x="526" y="247"/>
                    <a:pt x="525" y="253"/>
                    <a:pt x="525" y="256"/>
                  </a:cubicBezTo>
                  <a:cubicBezTo>
                    <a:pt x="525" y="261"/>
                    <a:pt x="526" y="269"/>
                    <a:pt x="521" y="265"/>
                  </a:cubicBezTo>
                  <a:cubicBezTo>
                    <a:pt x="519" y="263"/>
                    <a:pt x="515" y="259"/>
                    <a:pt x="513" y="257"/>
                  </a:cubicBezTo>
                  <a:close/>
                  <a:moveTo>
                    <a:pt x="531" y="258"/>
                  </a:moveTo>
                  <a:cubicBezTo>
                    <a:pt x="531" y="255"/>
                    <a:pt x="532" y="250"/>
                    <a:pt x="533" y="247"/>
                  </a:cubicBezTo>
                  <a:cubicBezTo>
                    <a:pt x="533" y="246"/>
                    <a:pt x="537" y="241"/>
                    <a:pt x="538" y="239"/>
                  </a:cubicBezTo>
                  <a:cubicBezTo>
                    <a:pt x="542" y="238"/>
                    <a:pt x="545" y="237"/>
                    <a:pt x="548" y="237"/>
                  </a:cubicBezTo>
                  <a:cubicBezTo>
                    <a:pt x="569" y="236"/>
                    <a:pt x="576" y="252"/>
                    <a:pt x="574" y="272"/>
                  </a:cubicBezTo>
                  <a:cubicBezTo>
                    <a:pt x="575" y="277"/>
                    <a:pt x="582" y="278"/>
                    <a:pt x="579" y="289"/>
                  </a:cubicBezTo>
                  <a:cubicBezTo>
                    <a:pt x="566" y="276"/>
                    <a:pt x="548" y="274"/>
                    <a:pt x="530" y="274"/>
                  </a:cubicBezTo>
                  <a:cubicBezTo>
                    <a:pt x="531" y="269"/>
                    <a:pt x="531" y="261"/>
                    <a:pt x="531" y="258"/>
                  </a:cubicBezTo>
                  <a:close/>
                  <a:moveTo>
                    <a:pt x="532" y="300"/>
                  </a:moveTo>
                  <a:cubicBezTo>
                    <a:pt x="531" y="295"/>
                    <a:pt x="531" y="286"/>
                    <a:pt x="532" y="285"/>
                  </a:cubicBezTo>
                  <a:cubicBezTo>
                    <a:pt x="534" y="285"/>
                    <a:pt x="535" y="287"/>
                    <a:pt x="536" y="288"/>
                  </a:cubicBezTo>
                  <a:cubicBezTo>
                    <a:pt x="542" y="294"/>
                    <a:pt x="542" y="294"/>
                    <a:pt x="542" y="294"/>
                  </a:cubicBezTo>
                  <a:cubicBezTo>
                    <a:pt x="543" y="295"/>
                    <a:pt x="545" y="298"/>
                    <a:pt x="547" y="300"/>
                  </a:cubicBezTo>
                  <a:cubicBezTo>
                    <a:pt x="541" y="299"/>
                    <a:pt x="536" y="299"/>
                    <a:pt x="532" y="300"/>
                  </a:cubicBezTo>
                  <a:close/>
                  <a:moveTo>
                    <a:pt x="562" y="301"/>
                  </a:moveTo>
                  <a:cubicBezTo>
                    <a:pt x="561" y="299"/>
                    <a:pt x="558" y="297"/>
                    <a:pt x="556" y="295"/>
                  </a:cubicBezTo>
                  <a:cubicBezTo>
                    <a:pt x="549" y="291"/>
                    <a:pt x="551" y="294"/>
                    <a:pt x="542" y="284"/>
                  </a:cubicBezTo>
                  <a:cubicBezTo>
                    <a:pt x="541" y="283"/>
                    <a:pt x="540" y="282"/>
                    <a:pt x="539" y="281"/>
                  </a:cubicBezTo>
                  <a:cubicBezTo>
                    <a:pt x="543" y="281"/>
                    <a:pt x="547" y="282"/>
                    <a:pt x="551" y="282"/>
                  </a:cubicBezTo>
                  <a:cubicBezTo>
                    <a:pt x="555" y="283"/>
                    <a:pt x="573" y="289"/>
                    <a:pt x="578" y="293"/>
                  </a:cubicBezTo>
                  <a:cubicBezTo>
                    <a:pt x="576" y="298"/>
                    <a:pt x="574" y="301"/>
                    <a:pt x="568" y="301"/>
                  </a:cubicBezTo>
                  <a:cubicBezTo>
                    <a:pt x="566" y="301"/>
                    <a:pt x="564" y="301"/>
                    <a:pt x="562" y="301"/>
                  </a:cubicBezTo>
                  <a:close/>
                  <a:moveTo>
                    <a:pt x="483" y="303"/>
                  </a:moveTo>
                  <a:cubicBezTo>
                    <a:pt x="468" y="304"/>
                    <a:pt x="452" y="305"/>
                    <a:pt x="435" y="300"/>
                  </a:cubicBezTo>
                  <a:cubicBezTo>
                    <a:pt x="427" y="297"/>
                    <a:pt x="416" y="291"/>
                    <a:pt x="411" y="285"/>
                  </a:cubicBezTo>
                  <a:cubicBezTo>
                    <a:pt x="407" y="281"/>
                    <a:pt x="406" y="280"/>
                    <a:pt x="403" y="273"/>
                  </a:cubicBezTo>
                  <a:cubicBezTo>
                    <a:pt x="400" y="264"/>
                    <a:pt x="401" y="257"/>
                    <a:pt x="402" y="250"/>
                  </a:cubicBezTo>
                  <a:cubicBezTo>
                    <a:pt x="404" y="241"/>
                    <a:pt x="413" y="234"/>
                    <a:pt x="414" y="233"/>
                  </a:cubicBezTo>
                  <a:cubicBezTo>
                    <a:pt x="415" y="245"/>
                    <a:pt x="415" y="250"/>
                    <a:pt x="421" y="259"/>
                  </a:cubicBezTo>
                  <a:cubicBezTo>
                    <a:pt x="439" y="286"/>
                    <a:pt x="479" y="285"/>
                    <a:pt x="522" y="281"/>
                  </a:cubicBezTo>
                  <a:cubicBezTo>
                    <a:pt x="523" y="281"/>
                    <a:pt x="524" y="281"/>
                    <a:pt x="525" y="281"/>
                  </a:cubicBezTo>
                  <a:cubicBezTo>
                    <a:pt x="524" y="286"/>
                    <a:pt x="524" y="292"/>
                    <a:pt x="524" y="298"/>
                  </a:cubicBezTo>
                  <a:cubicBezTo>
                    <a:pt x="510" y="300"/>
                    <a:pt x="497" y="302"/>
                    <a:pt x="483" y="303"/>
                  </a:cubicBezTo>
                  <a:close/>
                  <a:moveTo>
                    <a:pt x="464" y="393"/>
                  </a:moveTo>
                  <a:cubicBezTo>
                    <a:pt x="463" y="407"/>
                    <a:pt x="471" y="415"/>
                    <a:pt x="482" y="417"/>
                  </a:cubicBezTo>
                  <a:cubicBezTo>
                    <a:pt x="492" y="419"/>
                    <a:pt x="503" y="416"/>
                    <a:pt x="514" y="408"/>
                  </a:cubicBezTo>
                  <a:cubicBezTo>
                    <a:pt x="525" y="400"/>
                    <a:pt x="528" y="399"/>
                    <a:pt x="535" y="391"/>
                  </a:cubicBezTo>
                  <a:cubicBezTo>
                    <a:pt x="546" y="378"/>
                    <a:pt x="555" y="369"/>
                    <a:pt x="562" y="363"/>
                  </a:cubicBezTo>
                  <a:cubicBezTo>
                    <a:pt x="564" y="362"/>
                    <a:pt x="566" y="361"/>
                    <a:pt x="569" y="360"/>
                  </a:cubicBezTo>
                  <a:cubicBezTo>
                    <a:pt x="570" y="371"/>
                    <a:pt x="592" y="394"/>
                    <a:pt x="601" y="386"/>
                  </a:cubicBezTo>
                  <a:cubicBezTo>
                    <a:pt x="605" y="382"/>
                    <a:pt x="600" y="376"/>
                    <a:pt x="598" y="374"/>
                  </a:cubicBezTo>
                  <a:cubicBezTo>
                    <a:pt x="595" y="371"/>
                    <a:pt x="597" y="356"/>
                    <a:pt x="600" y="354"/>
                  </a:cubicBezTo>
                  <a:cubicBezTo>
                    <a:pt x="616" y="354"/>
                    <a:pt x="627" y="343"/>
                    <a:pt x="628" y="328"/>
                  </a:cubicBezTo>
                  <a:cubicBezTo>
                    <a:pt x="631" y="331"/>
                    <a:pt x="634" y="335"/>
                    <a:pt x="637" y="338"/>
                  </a:cubicBezTo>
                  <a:cubicBezTo>
                    <a:pt x="640" y="342"/>
                    <a:pt x="647" y="344"/>
                    <a:pt x="652" y="345"/>
                  </a:cubicBezTo>
                  <a:cubicBezTo>
                    <a:pt x="661" y="348"/>
                    <a:pt x="672" y="346"/>
                    <a:pt x="676" y="337"/>
                  </a:cubicBezTo>
                  <a:cubicBezTo>
                    <a:pt x="673" y="337"/>
                    <a:pt x="668" y="335"/>
                    <a:pt x="665" y="332"/>
                  </a:cubicBezTo>
                  <a:cubicBezTo>
                    <a:pt x="661" y="328"/>
                    <a:pt x="659" y="325"/>
                    <a:pt x="658" y="315"/>
                  </a:cubicBezTo>
                  <a:cubicBezTo>
                    <a:pt x="657" y="306"/>
                    <a:pt x="655" y="297"/>
                    <a:pt x="657" y="294"/>
                  </a:cubicBezTo>
                  <a:cubicBezTo>
                    <a:pt x="661" y="289"/>
                    <a:pt x="660" y="282"/>
                    <a:pt x="660" y="279"/>
                  </a:cubicBezTo>
                  <a:cubicBezTo>
                    <a:pt x="660" y="268"/>
                    <a:pt x="655" y="263"/>
                    <a:pt x="653" y="259"/>
                  </a:cubicBezTo>
                  <a:cubicBezTo>
                    <a:pt x="660" y="259"/>
                    <a:pt x="667" y="251"/>
                    <a:pt x="670" y="247"/>
                  </a:cubicBezTo>
                  <a:cubicBezTo>
                    <a:pt x="676" y="240"/>
                    <a:pt x="673" y="222"/>
                    <a:pt x="669" y="227"/>
                  </a:cubicBezTo>
                  <a:cubicBezTo>
                    <a:pt x="659" y="237"/>
                    <a:pt x="658" y="234"/>
                    <a:pt x="650" y="227"/>
                  </a:cubicBezTo>
                  <a:cubicBezTo>
                    <a:pt x="636" y="217"/>
                    <a:pt x="628" y="213"/>
                    <a:pt x="601" y="213"/>
                  </a:cubicBezTo>
                  <a:cubicBezTo>
                    <a:pt x="600" y="214"/>
                    <a:pt x="600" y="214"/>
                    <a:pt x="600" y="214"/>
                  </a:cubicBezTo>
                  <a:cubicBezTo>
                    <a:pt x="599" y="222"/>
                    <a:pt x="621" y="222"/>
                    <a:pt x="632" y="230"/>
                  </a:cubicBezTo>
                  <a:cubicBezTo>
                    <a:pt x="642" y="237"/>
                    <a:pt x="649" y="241"/>
                    <a:pt x="664" y="242"/>
                  </a:cubicBezTo>
                  <a:cubicBezTo>
                    <a:pt x="662" y="249"/>
                    <a:pt x="647" y="255"/>
                    <a:pt x="638" y="248"/>
                  </a:cubicBezTo>
                  <a:cubicBezTo>
                    <a:pt x="627" y="239"/>
                    <a:pt x="616" y="241"/>
                    <a:pt x="609" y="246"/>
                  </a:cubicBezTo>
                  <a:cubicBezTo>
                    <a:pt x="610" y="246"/>
                    <a:pt x="610" y="246"/>
                    <a:pt x="610" y="246"/>
                  </a:cubicBezTo>
                  <a:cubicBezTo>
                    <a:pt x="618" y="248"/>
                    <a:pt x="637" y="257"/>
                    <a:pt x="643" y="262"/>
                  </a:cubicBezTo>
                  <a:cubicBezTo>
                    <a:pt x="646" y="265"/>
                    <a:pt x="648" y="269"/>
                    <a:pt x="650" y="272"/>
                  </a:cubicBezTo>
                  <a:cubicBezTo>
                    <a:pt x="653" y="274"/>
                    <a:pt x="654" y="286"/>
                    <a:pt x="651" y="284"/>
                  </a:cubicBezTo>
                  <a:cubicBezTo>
                    <a:pt x="650" y="284"/>
                    <a:pt x="647" y="279"/>
                    <a:pt x="646" y="278"/>
                  </a:cubicBezTo>
                  <a:cubicBezTo>
                    <a:pt x="642" y="274"/>
                    <a:pt x="638" y="271"/>
                    <a:pt x="633" y="269"/>
                  </a:cubicBezTo>
                  <a:cubicBezTo>
                    <a:pt x="628" y="267"/>
                    <a:pt x="616" y="265"/>
                    <a:pt x="615" y="271"/>
                  </a:cubicBezTo>
                  <a:cubicBezTo>
                    <a:pt x="624" y="273"/>
                    <a:pt x="630" y="275"/>
                    <a:pt x="636" y="281"/>
                  </a:cubicBezTo>
                  <a:cubicBezTo>
                    <a:pt x="639" y="284"/>
                    <a:pt x="641" y="285"/>
                    <a:pt x="645" y="290"/>
                  </a:cubicBezTo>
                  <a:cubicBezTo>
                    <a:pt x="648" y="293"/>
                    <a:pt x="648" y="299"/>
                    <a:pt x="649" y="305"/>
                  </a:cubicBezTo>
                  <a:cubicBezTo>
                    <a:pt x="649" y="311"/>
                    <a:pt x="648" y="317"/>
                    <a:pt x="649" y="320"/>
                  </a:cubicBezTo>
                  <a:cubicBezTo>
                    <a:pt x="650" y="324"/>
                    <a:pt x="654" y="335"/>
                    <a:pt x="655" y="337"/>
                  </a:cubicBezTo>
                  <a:cubicBezTo>
                    <a:pt x="638" y="337"/>
                    <a:pt x="624" y="295"/>
                    <a:pt x="610" y="302"/>
                  </a:cubicBezTo>
                  <a:cubicBezTo>
                    <a:pt x="610" y="303"/>
                    <a:pt x="618" y="317"/>
                    <a:pt x="619" y="320"/>
                  </a:cubicBezTo>
                  <a:cubicBezTo>
                    <a:pt x="621" y="327"/>
                    <a:pt x="621" y="337"/>
                    <a:pt x="617" y="341"/>
                  </a:cubicBezTo>
                  <a:cubicBezTo>
                    <a:pt x="614" y="343"/>
                    <a:pt x="607" y="347"/>
                    <a:pt x="604" y="345"/>
                  </a:cubicBezTo>
                  <a:cubicBezTo>
                    <a:pt x="604" y="337"/>
                    <a:pt x="609" y="325"/>
                    <a:pt x="607" y="321"/>
                  </a:cubicBezTo>
                  <a:cubicBezTo>
                    <a:pt x="606" y="320"/>
                    <a:pt x="600" y="318"/>
                    <a:pt x="600" y="322"/>
                  </a:cubicBezTo>
                  <a:cubicBezTo>
                    <a:pt x="600" y="337"/>
                    <a:pt x="597" y="343"/>
                    <a:pt x="592" y="353"/>
                  </a:cubicBezTo>
                  <a:cubicBezTo>
                    <a:pt x="590" y="356"/>
                    <a:pt x="590" y="372"/>
                    <a:pt x="588" y="372"/>
                  </a:cubicBezTo>
                  <a:cubicBezTo>
                    <a:pt x="581" y="374"/>
                    <a:pt x="576" y="356"/>
                    <a:pt x="576" y="349"/>
                  </a:cubicBezTo>
                  <a:cubicBezTo>
                    <a:pt x="576" y="346"/>
                    <a:pt x="581" y="334"/>
                    <a:pt x="576" y="333"/>
                  </a:cubicBezTo>
                  <a:cubicBezTo>
                    <a:pt x="572" y="334"/>
                    <a:pt x="571" y="342"/>
                    <a:pt x="568" y="346"/>
                  </a:cubicBezTo>
                  <a:cubicBezTo>
                    <a:pt x="565" y="348"/>
                    <a:pt x="558" y="352"/>
                    <a:pt x="555" y="354"/>
                  </a:cubicBezTo>
                  <a:cubicBezTo>
                    <a:pt x="537" y="363"/>
                    <a:pt x="557" y="342"/>
                    <a:pt x="559" y="338"/>
                  </a:cubicBezTo>
                  <a:cubicBezTo>
                    <a:pt x="560" y="336"/>
                    <a:pt x="563" y="331"/>
                    <a:pt x="557" y="332"/>
                  </a:cubicBezTo>
                  <a:cubicBezTo>
                    <a:pt x="557" y="332"/>
                    <a:pt x="551" y="338"/>
                    <a:pt x="550" y="339"/>
                  </a:cubicBezTo>
                  <a:cubicBezTo>
                    <a:pt x="548" y="341"/>
                    <a:pt x="543" y="347"/>
                    <a:pt x="541" y="348"/>
                  </a:cubicBezTo>
                  <a:cubicBezTo>
                    <a:pt x="538" y="350"/>
                    <a:pt x="527" y="355"/>
                    <a:pt x="533" y="344"/>
                  </a:cubicBezTo>
                  <a:cubicBezTo>
                    <a:pt x="534" y="343"/>
                    <a:pt x="540" y="334"/>
                    <a:pt x="535" y="334"/>
                  </a:cubicBezTo>
                  <a:cubicBezTo>
                    <a:pt x="535" y="334"/>
                    <a:pt x="531" y="338"/>
                    <a:pt x="530" y="338"/>
                  </a:cubicBezTo>
                  <a:cubicBezTo>
                    <a:pt x="529" y="339"/>
                    <a:pt x="525" y="343"/>
                    <a:pt x="524" y="344"/>
                  </a:cubicBezTo>
                  <a:cubicBezTo>
                    <a:pt x="521" y="347"/>
                    <a:pt x="508" y="355"/>
                    <a:pt x="505" y="355"/>
                  </a:cubicBezTo>
                  <a:cubicBezTo>
                    <a:pt x="504" y="355"/>
                    <a:pt x="507" y="349"/>
                    <a:pt x="507" y="349"/>
                  </a:cubicBezTo>
                  <a:cubicBezTo>
                    <a:pt x="511" y="339"/>
                    <a:pt x="514" y="327"/>
                    <a:pt x="520" y="319"/>
                  </a:cubicBezTo>
                  <a:cubicBezTo>
                    <a:pt x="529" y="309"/>
                    <a:pt x="532" y="311"/>
                    <a:pt x="546" y="311"/>
                  </a:cubicBezTo>
                  <a:cubicBezTo>
                    <a:pt x="555" y="311"/>
                    <a:pt x="563" y="311"/>
                    <a:pt x="571" y="311"/>
                  </a:cubicBezTo>
                  <a:cubicBezTo>
                    <a:pt x="577" y="311"/>
                    <a:pt x="586" y="305"/>
                    <a:pt x="588" y="296"/>
                  </a:cubicBezTo>
                  <a:cubicBezTo>
                    <a:pt x="590" y="292"/>
                    <a:pt x="589" y="287"/>
                    <a:pt x="590" y="282"/>
                  </a:cubicBezTo>
                  <a:cubicBezTo>
                    <a:pt x="590" y="276"/>
                    <a:pt x="588" y="275"/>
                    <a:pt x="587" y="274"/>
                  </a:cubicBezTo>
                  <a:cubicBezTo>
                    <a:pt x="580" y="270"/>
                    <a:pt x="585" y="252"/>
                    <a:pt x="579" y="243"/>
                  </a:cubicBezTo>
                  <a:cubicBezTo>
                    <a:pt x="578" y="241"/>
                    <a:pt x="574" y="236"/>
                    <a:pt x="569" y="233"/>
                  </a:cubicBezTo>
                  <a:cubicBezTo>
                    <a:pt x="565" y="230"/>
                    <a:pt x="559" y="229"/>
                    <a:pt x="555" y="228"/>
                  </a:cubicBezTo>
                  <a:cubicBezTo>
                    <a:pt x="548" y="226"/>
                    <a:pt x="540" y="228"/>
                    <a:pt x="532" y="231"/>
                  </a:cubicBezTo>
                  <a:cubicBezTo>
                    <a:pt x="514" y="239"/>
                    <a:pt x="496" y="241"/>
                    <a:pt x="489" y="240"/>
                  </a:cubicBezTo>
                  <a:cubicBezTo>
                    <a:pt x="480" y="239"/>
                    <a:pt x="477" y="233"/>
                    <a:pt x="474" y="223"/>
                  </a:cubicBezTo>
                  <a:cubicBezTo>
                    <a:pt x="472" y="215"/>
                    <a:pt x="479" y="214"/>
                    <a:pt x="484" y="208"/>
                  </a:cubicBezTo>
                  <a:cubicBezTo>
                    <a:pt x="488" y="203"/>
                    <a:pt x="478" y="206"/>
                    <a:pt x="474" y="208"/>
                  </a:cubicBezTo>
                  <a:cubicBezTo>
                    <a:pt x="471" y="209"/>
                    <a:pt x="470" y="209"/>
                    <a:pt x="468" y="207"/>
                  </a:cubicBezTo>
                  <a:cubicBezTo>
                    <a:pt x="462" y="203"/>
                    <a:pt x="472" y="198"/>
                    <a:pt x="477" y="193"/>
                  </a:cubicBezTo>
                  <a:cubicBezTo>
                    <a:pt x="479" y="191"/>
                    <a:pt x="487" y="186"/>
                    <a:pt x="496" y="182"/>
                  </a:cubicBezTo>
                  <a:cubicBezTo>
                    <a:pt x="503" y="179"/>
                    <a:pt x="508" y="177"/>
                    <a:pt x="511" y="175"/>
                  </a:cubicBezTo>
                  <a:cubicBezTo>
                    <a:pt x="516" y="172"/>
                    <a:pt x="521" y="169"/>
                    <a:pt x="522" y="168"/>
                  </a:cubicBezTo>
                  <a:cubicBezTo>
                    <a:pt x="526" y="165"/>
                    <a:pt x="531" y="156"/>
                    <a:pt x="532" y="154"/>
                  </a:cubicBezTo>
                  <a:cubicBezTo>
                    <a:pt x="537" y="148"/>
                    <a:pt x="548" y="143"/>
                    <a:pt x="554" y="140"/>
                  </a:cubicBezTo>
                  <a:cubicBezTo>
                    <a:pt x="725" y="140"/>
                    <a:pt x="725" y="140"/>
                    <a:pt x="725" y="140"/>
                  </a:cubicBezTo>
                  <a:cubicBezTo>
                    <a:pt x="726" y="140"/>
                    <a:pt x="726" y="140"/>
                    <a:pt x="727" y="140"/>
                  </a:cubicBezTo>
                  <a:cubicBezTo>
                    <a:pt x="720" y="145"/>
                    <a:pt x="715" y="150"/>
                    <a:pt x="711" y="155"/>
                  </a:cubicBezTo>
                  <a:cubicBezTo>
                    <a:pt x="709" y="153"/>
                    <a:pt x="704" y="146"/>
                    <a:pt x="703" y="146"/>
                  </a:cubicBezTo>
                  <a:cubicBezTo>
                    <a:pt x="701" y="146"/>
                    <a:pt x="700" y="147"/>
                    <a:pt x="699" y="147"/>
                  </a:cubicBezTo>
                  <a:cubicBezTo>
                    <a:pt x="698" y="148"/>
                    <a:pt x="704" y="154"/>
                    <a:pt x="706" y="158"/>
                  </a:cubicBezTo>
                  <a:cubicBezTo>
                    <a:pt x="708" y="163"/>
                    <a:pt x="711" y="168"/>
                    <a:pt x="715" y="165"/>
                  </a:cubicBezTo>
                  <a:cubicBezTo>
                    <a:pt x="719" y="161"/>
                    <a:pt x="724" y="155"/>
                    <a:pt x="730" y="150"/>
                  </a:cubicBezTo>
                  <a:cubicBezTo>
                    <a:pt x="734" y="147"/>
                    <a:pt x="739" y="144"/>
                    <a:pt x="744" y="142"/>
                  </a:cubicBezTo>
                  <a:cubicBezTo>
                    <a:pt x="748" y="141"/>
                    <a:pt x="751" y="139"/>
                    <a:pt x="756" y="138"/>
                  </a:cubicBezTo>
                  <a:cubicBezTo>
                    <a:pt x="776" y="134"/>
                    <a:pt x="766" y="145"/>
                    <a:pt x="771" y="155"/>
                  </a:cubicBezTo>
                  <a:cubicBezTo>
                    <a:pt x="780" y="175"/>
                    <a:pt x="773" y="196"/>
                    <a:pt x="766" y="207"/>
                  </a:cubicBezTo>
                  <a:cubicBezTo>
                    <a:pt x="759" y="218"/>
                    <a:pt x="739" y="223"/>
                    <a:pt x="735" y="223"/>
                  </a:cubicBezTo>
                  <a:cubicBezTo>
                    <a:pt x="726" y="221"/>
                    <a:pt x="727" y="224"/>
                    <a:pt x="724" y="218"/>
                  </a:cubicBezTo>
                  <a:cubicBezTo>
                    <a:pt x="722" y="216"/>
                    <a:pt x="719" y="213"/>
                    <a:pt x="717" y="210"/>
                  </a:cubicBezTo>
                  <a:cubicBezTo>
                    <a:pt x="715" y="207"/>
                    <a:pt x="713" y="208"/>
                    <a:pt x="711" y="212"/>
                  </a:cubicBezTo>
                  <a:cubicBezTo>
                    <a:pt x="710" y="215"/>
                    <a:pt x="718" y="222"/>
                    <a:pt x="720" y="227"/>
                  </a:cubicBezTo>
                  <a:cubicBezTo>
                    <a:pt x="722" y="230"/>
                    <a:pt x="724" y="233"/>
                    <a:pt x="726" y="237"/>
                  </a:cubicBezTo>
                  <a:cubicBezTo>
                    <a:pt x="726" y="237"/>
                    <a:pt x="729" y="245"/>
                    <a:pt x="729" y="245"/>
                  </a:cubicBezTo>
                  <a:cubicBezTo>
                    <a:pt x="738" y="262"/>
                    <a:pt x="738" y="296"/>
                    <a:pt x="730" y="313"/>
                  </a:cubicBezTo>
                  <a:cubicBezTo>
                    <a:pt x="729" y="314"/>
                    <a:pt x="728" y="315"/>
                    <a:pt x="728" y="315"/>
                  </a:cubicBezTo>
                  <a:cubicBezTo>
                    <a:pt x="725" y="305"/>
                    <a:pt x="719" y="291"/>
                    <a:pt x="717" y="285"/>
                  </a:cubicBezTo>
                  <a:cubicBezTo>
                    <a:pt x="715" y="280"/>
                    <a:pt x="711" y="273"/>
                    <a:pt x="707" y="267"/>
                  </a:cubicBezTo>
                  <a:cubicBezTo>
                    <a:pt x="702" y="261"/>
                    <a:pt x="697" y="257"/>
                    <a:pt x="692" y="255"/>
                  </a:cubicBezTo>
                  <a:cubicBezTo>
                    <a:pt x="691" y="256"/>
                    <a:pt x="691" y="258"/>
                    <a:pt x="692" y="259"/>
                  </a:cubicBezTo>
                  <a:cubicBezTo>
                    <a:pt x="694" y="262"/>
                    <a:pt x="698" y="266"/>
                    <a:pt x="700" y="269"/>
                  </a:cubicBezTo>
                  <a:cubicBezTo>
                    <a:pt x="704" y="276"/>
                    <a:pt x="708" y="284"/>
                    <a:pt x="710" y="288"/>
                  </a:cubicBezTo>
                  <a:cubicBezTo>
                    <a:pt x="714" y="295"/>
                    <a:pt x="720" y="322"/>
                    <a:pt x="725" y="328"/>
                  </a:cubicBezTo>
                  <a:cubicBezTo>
                    <a:pt x="726" y="330"/>
                    <a:pt x="734" y="338"/>
                    <a:pt x="736" y="340"/>
                  </a:cubicBezTo>
                  <a:cubicBezTo>
                    <a:pt x="741" y="342"/>
                    <a:pt x="749" y="345"/>
                    <a:pt x="756" y="344"/>
                  </a:cubicBezTo>
                  <a:cubicBezTo>
                    <a:pt x="745" y="353"/>
                    <a:pt x="716" y="349"/>
                    <a:pt x="709" y="345"/>
                  </a:cubicBezTo>
                  <a:cubicBezTo>
                    <a:pt x="699" y="338"/>
                    <a:pt x="684" y="323"/>
                    <a:pt x="684" y="317"/>
                  </a:cubicBezTo>
                  <a:cubicBezTo>
                    <a:pt x="673" y="316"/>
                    <a:pt x="688" y="339"/>
                    <a:pt x="691" y="344"/>
                  </a:cubicBezTo>
                  <a:cubicBezTo>
                    <a:pt x="695" y="349"/>
                    <a:pt x="700" y="354"/>
                    <a:pt x="702" y="360"/>
                  </a:cubicBezTo>
                  <a:cubicBezTo>
                    <a:pt x="703" y="364"/>
                    <a:pt x="703" y="367"/>
                    <a:pt x="703" y="376"/>
                  </a:cubicBezTo>
                  <a:cubicBezTo>
                    <a:pt x="695" y="401"/>
                    <a:pt x="693" y="403"/>
                    <a:pt x="687" y="414"/>
                  </a:cubicBezTo>
                  <a:cubicBezTo>
                    <a:pt x="685" y="418"/>
                    <a:pt x="681" y="423"/>
                    <a:pt x="679" y="426"/>
                  </a:cubicBezTo>
                  <a:cubicBezTo>
                    <a:pt x="679" y="426"/>
                    <a:pt x="678" y="427"/>
                    <a:pt x="678" y="426"/>
                  </a:cubicBezTo>
                  <a:cubicBezTo>
                    <a:pt x="677" y="410"/>
                    <a:pt x="677" y="410"/>
                    <a:pt x="677" y="410"/>
                  </a:cubicBezTo>
                  <a:cubicBezTo>
                    <a:pt x="677" y="402"/>
                    <a:pt x="672" y="384"/>
                    <a:pt x="667" y="376"/>
                  </a:cubicBezTo>
                  <a:cubicBezTo>
                    <a:pt x="665" y="371"/>
                    <a:pt x="660" y="367"/>
                    <a:pt x="657" y="362"/>
                  </a:cubicBezTo>
                  <a:cubicBezTo>
                    <a:pt x="655" y="359"/>
                    <a:pt x="645" y="354"/>
                    <a:pt x="645" y="352"/>
                  </a:cubicBezTo>
                  <a:cubicBezTo>
                    <a:pt x="640" y="353"/>
                    <a:pt x="649" y="364"/>
                    <a:pt x="655" y="375"/>
                  </a:cubicBezTo>
                  <a:cubicBezTo>
                    <a:pt x="657" y="379"/>
                    <a:pt x="660" y="382"/>
                    <a:pt x="662" y="390"/>
                  </a:cubicBezTo>
                  <a:cubicBezTo>
                    <a:pt x="664" y="395"/>
                    <a:pt x="667" y="401"/>
                    <a:pt x="668" y="414"/>
                  </a:cubicBezTo>
                  <a:cubicBezTo>
                    <a:pt x="669" y="416"/>
                    <a:pt x="669" y="422"/>
                    <a:pt x="669" y="425"/>
                  </a:cubicBezTo>
                  <a:cubicBezTo>
                    <a:pt x="668" y="437"/>
                    <a:pt x="665" y="442"/>
                    <a:pt x="659" y="453"/>
                  </a:cubicBezTo>
                  <a:cubicBezTo>
                    <a:pt x="654" y="462"/>
                    <a:pt x="651" y="469"/>
                    <a:pt x="644" y="481"/>
                  </a:cubicBezTo>
                  <a:cubicBezTo>
                    <a:pt x="642" y="481"/>
                    <a:pt x="638" y="466"/>
                    <a:pt x="637" y="464"/>
                  </a:cubicBezTo>
                  <a:cubicBezTo>
                    <a:pt x="633" y="453"/>
                    <a:pt x="629" y="441"/>
                    <a:pt x="621" y="434"/>
                  </a:cubicBezTo>
                  <a:cubicBezTo>
                    <a:pt x="617" y="430"/>
                    <a:pt x="611" y="422"/>
                    <a:pt x="607" y="416"/>
                  </a:cubicBezTo>
                  <a:cubicBezTo>
                    <a:pt x="606" y="414"/>
                    <a:pt x="603" y="411"/>
                    <a:pt x="602" y="409"/>
                  </a:cubicBezTo>
                  <a:cubicBezTo>
                    <a:pt x="602" y="407"/>
                    <a:pt x="602" y="405"/>
                    <a:pt x="601" y="403"/>
                  </a:cubicBezTo>
                  <a:cubicBezTo>
                    <a:pt x="588" y="407"/>
                    <a:pt x="617" y="446"/>
                    <a:pt x="622" y="453"/>
                  </a:cubicBezTo>
                  <a:cubicBezTo>
                    <a:pt x="623" y="455"/>
                    <a:pt x="627" y="462"/>
                    <a:pt x="629" y="471"/>
                  </a:cubicBezTo>
                  <a:cubicBezTo>
                    <a:pt x="635" y="491"/>
                    <a:pt x="635" y="493"/>
                    <a:pt x="648" y="518"/>
                  </a:cubicBezTo>
                  <a:cubicBezTo>
                    <a:pt x="649" y="521"/>
                    <a:pt x="654" y="526"/>
                    <a:pt x="664" y="529"/>
                  </a:cubicBezTo>
                  <a:cubicBezTo>
                    <a:pt x="670" y="532"/>
                    <a:pt x="675" y="531"/>
                    <a:pt x="665" y="539"/>
                  </a:cubicBezTo>
                  <a:cubicBezTo>
                    <a:pt x="658" y="544"/>
                    <a:pt x="641" y="547"/>
                    <a:pt x="634" y="545"/>
                  </a:cubicBezTo>
                  <a:cubicBezTo>
                    <a:pt x="629" y="544"/>
                    <a:pt x="618" y="545"/>
                    <a:pt x="608" y="537"/>
                  </a:cubicBezTo>
                  <a:cubicBezTo>
                    <a:pt x="594" y="528"/>
                    <a:pt x="586" y="511"/>
                    <a:pt x="576" y="499"/>
                  </a:cubicBezTo>
                  <a:cubicBezTo>
                    <a:pt x="570" y="492"/>
                    <a:pt x="555" y="473"/>
                    <a:pt x="546" y="473"/>
                  </a:cubicBezTo>
                  <a:cubicBezTo>
                    <a:pt x="538" y="473"/>
                    <a:pt x="557" y="489"/>
                    <a:pt x="559" y="491"/>
                  </a:cubicBezTo>
                  <a:cubicBezTo>
                    <a:pt x="572" y="505"/>
                    <a:pt x="584" y="541"/>
                    <a:pt x="609" y="548"/>
                  </a:cubicBezTo>
                  <a:cubicBezTo>
                    <a:pt x="612" y="549"/>
                    <a:pt x="613" y="549"/>
                    <a:pt x="615" y="550"/>
                  </a:cubicBezTo>
                  <a:cubicBezTo>
                    <a:pt x="617" y="551"/>
                    <a:pt x="615" y="554"/>
                    <a:pt x="613" y="559"/>
                  </a:cubicBezTo>
                  <a:cubicBezTo>
                    <a:pt x="609" y="570"/>
                    <a:pt x="609" y="577"/>
                    <a:pt x="598" y="596"/>
                  </a:cubicBezTo>
                  <a:cubicBezTo>
                    <a:pt x="595" y="601"/>
                    <a:pt x="589" y="607"/>
                    <a:pt x="585" y="611"/>
                  </a:cubicBezTo>
                  <a:cubicBezTo>
                    <a:pt x="577" y="617"/>
                    <a:pt x="568" y="626"/>
                    <a:pt x="559" y="631"/>
                  </a:cubicBezTo>
                  <a:cubicBezTo>
                    <a:pt x="556" y="632"/>
                    <a:pt x="551" y="633"/>
                    <a:pt x="548" y="633"/>
                  </a:cubicBezTo>
                  <a:cubicBezTo>
                    <a:pt x="542" y="634"/>
                    <a:pt x="547" y="632"/>
                    <a:pt x="549" y="626"/>
                  </a:cubicBezTo>
                  <a:cubicBezTo>
                    <a:pt x="557" y="602"/>
                    <a:pt x="554" y="609"/>
                    <a:pt x="558" y="599"/>
                  </a:cubicBezTo>
                  <a:cubicBezTo>
                    <a:pt x="560" y="595"/>
                    <a:pt x="574" y="569"/>
                    <a:pt x="568" y="566"/>
                  </a:cubicBezTo>
                  <a:cubicBezTo>
                    <a:pt x="549" y="583"/>
                    <a:pt x="548" y="610"/>
                    <a:pt x="537" y="624"/>
                  </a:cubicBezTo>
                  <a:cubicBezTo>
                    <a:pt x="531" y="631"/>
                    <a:pt x="505" y="656"/>
                    <a:pt x="498" y="658"/>
                  </a:cubicBezTo>
                  <a:cubicBezTo>
                    <a:pt x="489" y="661"/>
                    <a:pt x="493" y="657"/>
                    <a:pt x="497" y="648"/>
                  </a:cubicBezTo>
                  <a:cubicBezTo>
                    <a:pt x="503" y="634"/>
                    <a:pt x="505" y="604"/>
                    <a:pt x="507" y="586"/>
                  </a:cubicBezTo>
                  <a:cubicBezTo>
                    <a:pt x="512" y="546"/>
                    <a:pt x="534" y="539"/>
                    <a:pt x="534" y="521"/>
                  </a:cubicBezTo>
                  <a:cubicBezTo>
                    <a:pt x="527" y="517"/>
                    <a:pt x="502" y="558"/>
                    <a:pt x="495" y="564"/>
                  </a:cubicBezTo>
                  <a:cubicBezTo>
                    <a:pt x="493" y="565"/>
                    <a:pt x="480" y="576"/>
                    <a:pt x="469" y="581"/>
                  </a:cubicBezTo>
                  <a:cubicBezTo>
                    <a:pt x="465" y="582"/>
                    <a:pt x="444" y="588"/>
                    <a:pt x="436" y="588"/>
                  </a:cubicBezTo>
                  <a:cubicBezTo>
                    <a:pt x="432" y="588"/>
                    <a:pt x="405" y="586"/>
                    <a:pt x="412" y="585"/>
                  </a:cubicBezTo>
                  <a:cubicBezTo>
                    <a:pt x="428" y="578"/>
                    <a:pt x="439" y="568"/>
                    <a:pt x="451" y="556"/>
                  </a:cubicBezTo>
                  <a:cubicBezTo>
                    <a:pt x="459" y="547"/>
                    <a:pt x="469" y="538"/>
                    <a:pt x="479" y="530"/>
                  </a:cubicBezTo>
                  <a:cubicBezTo>
                    <a:pt x="480" y="529"/>
                    <a:pt x="481" y="528"/>
                    <a:pt x="481" y="527"/>
                  </a:cubicBezTo>
                  <a:cubicBezTo>
                    <a:pt x="482" y="526"/>
                    <a:pt x="482" y="521"/>
                    <a:pt x="481" y="521"/>
                  </a:cubicBezTo>
                  <a:cubicBezTo>
                    <a:pt x="467" y="529"/>
                    <a:pt x="450" y="543"/>
                    <a:pt x="434" y="557"/>
                  </a:cubicBezTo>
                  <a:cubicBezTo>
                    <a:pt x="425" y="564"/>
                    <a:pt x="417" y="571"/>
                    <a:pt x="401" y="577"/>
                  </a:cubicBezTo>
                  <a:cubicBezTo>
                    <a:pt x="391" y="580"/>
                    <a:pt x="383" y="585"/>
                    <a:pt x="374" y="586"/>
                  </a:cubicBezTo>
                  <a:cubicBezTo>
                    <a:pt x="368" y="586"/>
                    <a:pt x="376" y="580"/>
                    <a:pt x="378" y="578"/>
                  </a:cubicBezTo>
                  <a:cubicBezTo>
                    <a:pt x="382" y="574"/>
                    <a:pt x="386" y="568"/>
                    <a:pt x="390" y="561"/>
                  </a:cubicBezTo>
                  <a:cubicBezTo>
                    <a:pt x="392" y="558"/>
                    <a:pt x="394" y="555"/>
                    <a:pt x="396" y="551"/>
                  </a:cubicBezTo>
                  <a:cubicBezTo>
                    <a:pt x="398" y="548"/>
                    <a:pt x="400" y="545"/>
                    <a:pt x="402" y="542"/>
                  </a:cubicBezTo>
                  <a:cubicBezTo>
                    <a:pt x="410" y="530"/>
                    <a:pt x="420" y="513"/>
                    <a:pt x="432" y="498"/>
                  </a:cubicBezTo>
                  <a:cubicBezTo>
                    <a:pt x="440" y="488"/>
                    <a:pt x="452" y="475"/>
                    <a:pt x="462" y="469"/>
                  </a:cubicBezTo>
                  <a:cubicBezTo>
                    <a:pt x="480" y="470"/>
                    <a:pt x="490" y="465"/>
                    <a:pt x="499" y="460"/>
                  </a:cubicBezTo>
                  <a:cubicBezTo>
                    <a:pt x="502" y="459"/>
                    <a:pt x="522" y="441"/>
                    <a:pt x="519" y="441"/>
                  </a:cubicBezTo>
                  <a:cubicBezTo>
                    <a:pt x="506" y="442"/>
                    <a:pt x="494" y="455"/>
                    <a:pt x="482" y="457"/>
                  </a:cubicBezTo>
                  <a:cubicBezTo>
                    <a:pt x="476" y="459"/>
                    <a:pt x="465" y="460"/>
                    <a:pt x="459" y="458"/>
                  </a:cubicBezTo>
                  <a:cubicBezTo>
                    <a:pt x="455" y="457"/>
                    <a:pt x="452" y="454"/>
                    <a:pt x="448" y="450"/>
                  </a:cubicBezTo>
                  <a:cubicBezTo>
                    <a:pt x="439" y="440"/>
                    <a:pt x="444" y="417"/>
                    <a:pt x="450" y="407"/>
                  </a:cubicBezTo>
                  <a:cubicBezTo>
                    <a:pt x="453" y="403"/>
                    <a:pt x="463" y="392"/>
                    <a:pt x="464" y="393"/>
                  </a:cubicBezTo>
                  <a:close/>
                  <a:moveTo>
                    <a:pt x="262" y="107"/>
                  </a:moveTo>
                  <a:cubicBezTo>
                    <a:pt x="266" y="104"/>
                    <a:pt x="271" y="100"/>
                    <a:pt x="274" y="95"/>
                  </a:cubicBezTo>
                  <a:cubicBezTo>
                    <a:pt x="275" y="93"/>
                    <a:pt x="276" y="92"/>
                    <a:pt x="277" y="90"/>
                  </a:cubicBezTo>
                  <a:cubicBezTo>
                    <a:pt x="277" y="90"/>
                    <a:pt x="277" y="89"/>
                    <a:pt x="278" y="89"/>
                  </a:cubicBezTo>
                  <a:cubicBezTo>
                    <a:pt x="281" y="98"/>
                    <a:pt x="278" y="116"/>
                    <a:pt x="271" y="127"/>
                  </a:cubicBezTo>
                  <a:cubicBezTo>
                    <a:pt x="267" y="135"/>
                    <a:pt x="262" y="137"/>
                    <a:pt x="257" y="134"/>
                  </a:cubicBezTo>
                  <a:cubicBezTo>
                    <a:pt x="253" y="132"/>
                    <a:pt x="250" y="129"/>
                    <a:pt x="250" y="125"/>
                  </a:cubicBezTo>
                  <a:cubicBezTo>
                    <a:pt x="249" y="121"/>
                    <a:pt x="251" y="117"/>
                    <a:pt x="255" y="113"/>
                  </a:cubicBezTo>
                  <a:cubicBezTo>
                    <a:pt x="257" y="111"/>
                    <a:pt x="259" y="109"/>
                    <a:pt x="262" y="107"/>
                  </a:cubicBezTo>
                  <a:close/>
                  <a:moveTo>
                    <a:pt x="132" y="61"/>
                  </a:moveTo>
                  <a:cubicBezTo>
                    <a:pt x="133" y="61"/>
                    <a:pt x="133" y="61"/>
                    <a:pt x="133" y="61"/>
                  </a:cubicBezTo>
                  <a:cubicBezTo>
                    <a:pt x="141" y="62"/>
                    <a:pt x="153" y="68"/>
                    <a:pt x="159" y="74"/>
                  </a:cubicBezTo>
                  <a:cubicBezTo>
                    <a:pt x="167" y="82"/>
                    <a:pt x="171" y="90"/>
                    <a:pt x="169" y="95"/>
                  </a:cubicBezTo>
                  <a:cubicBezTo>
                    <a:pt x="169" y="99"/>
                    <a:pt x="165" y="102"/>
                    <a:pt x="159" y="104"/>
                  </a:cubicBezTo>
                  <a:cubicBezTo>
                    <a:pt x="156" y="106"/>
                    <a:pt x="152" y="105"/>
                    <a:pt x="148" y="103"/>
                  </a:cubicBezTo>
                  <a:cubicBezTo>
                    <a:pt x="145" y="100"/>
                    <a:pt x="142" y="97"/>
                    <a:pt x="142" y="94"/>
                  </a:cubicBezTo>
                  <a:cubicBezTo>
                    <a:pt x="141" y="81"/>
                    <a:pt x="134" y="69"/>
                    <a:pt x="129" y="61"/>
                  </a:cubicBezTo>
                  <a:cubicBezTo>
                    <a:pt x="130" y="61"/>
                    <a:pt x="131" y="61"/>
                    <a:pt x="132" y="61"/>
                  </a:cubicBezTo>
                  <a:close/>
                  <a:moveTo>
                    <a:pt x="63" y="184"/>
                  </a:moveTo>
                  <a:cubicBezTo>
                    <a:pt x="66" y="181"/>
                    <a:pt x="70" y="178"/>
                    <a:pt x="72" y="177"/>
                  </a:cubicBezTo>
                  <a:cubicBezTo>
                    <a:pt x="83" y="171"/>
                    <a:pt x="91" y="171"/>
                    <a:pt x="99" y="175"/>
                  </a:cubicBezTo>
                  <a:cubicBezTo>
                    <a:pt x="107" y="178"/>
                    <a:pt x="109" y="181"/>
                    <a:pt x="109" y="189"/>
                  </a:cubicBezTo>
                  <a:cubicBezTo>
                    <a:pt x="108" y="194"/>
                    <a:pt x="106" y="197"/>
                    <a:pt x="100" y="199"/>
                  </a:cubicBezTo>
                  <a:cubicBezTo>
                    <a:pt x="92" y="202"/>
                    <a:pt x="89" y="200"/>
                    <a:pt x="82" y="196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78" y="194"/>
                    <a:pt x="75" y="192"/>
                    <a:pt x="63" y="184"/>
                  </a:cubicBezTo>
                  <a:close/>
                  <a:moveTo>
                    <a:pt x="154" y="340"/>
                  </a:moveTo>
                  <a:cubicBezTo>
                    <a:pt x="147" y="339"/>
                    <a:pt x="140" y="336"/>
                    <a:pt x="135" y="334"/>
                  </a:cubicBezTo>
                  <a:cubicBezTo>
                    <a:pt x="136" y="333"/>
                    <a:pt x="138" y="333"/>
                    <a:pt x="139" y="332"/>
                  </a:cubicBezTo>
                  <a:cubicBezTo>
                    <a:pt x="146" y="329"/>
                    <a:pt x="152" y="323"/>
                    <a:pt x="155" y="318"/>
                  </a:cubicBezTo>
                  <a:cubicBezTo>
                    <a:pt x="156" y="317"/>
                    <a:pt x="158" y="316"/>
                    <a:pt x="161" y="315"/>
                  </a:cubicBezTo>
                  <a:cubicBezTo>
                    <a:pt x="163" y="314"/>
                    <a:pt x="167" y="314"/>
                    <a:pt x="169" y="314"/>
                  </a:cubicBezTo>
                  <a:cubicBezTo>
                    <a:pt x="173" y="315"/>
                    <a:pt x="175" y="316"/>
                    <a:pt x="176" y="317"/>
                  </a:cubicBezTo>
                  <a:cubicBezTo>
                    <a:pt x="178" y="320"/>
                    <a:pt x="178" y="321"/>
                    <a:pt x="178" y="323"/>
                  </a:cubicBezTo>
                  <a:cubicBezTo>
                    <a:pt x="178" y="330"/>
                    <a:pt x="176" y="334"/>
                    <a:pt x="172" y="337"/>
                  </a:cubicBezTo>
                  <a:cubicBezTo>
                    <a:pt x="168" y="340"/>
                    <a:pt x="162" y="341"/>
                    <a:pt x="154" y="340"/>
                  </a:cubicBezTo>
                  <a:close/>
                  <a:moveTo>
                    <a:pt x="344" y="545"/>
                  </a:moveTo>
                  <a:cubicBezTo>
                    <a:pt x="355" y="528"/>
                    <a:pt x="362" y="525"/>
                    <a:pt x="376" y="518"/>
                  </a:cubicBezTo>
                  <a:cubicBezTo>
                    <a:pt x="369" y="513"/>
                    <a:pt x="354" y="519"/>
                    <a:pt x="346" y="521"/>
                  </a:cubicBezTo>
                  <a:cubicBezTo>
                    <a:pt x="325" y="527"/>
                    <a:pt x="310" y="529"/>
                    <a:pt x="303" y="537"/>
                  </a:cubicBezTo>
                  <a:cubicBezTo>
                    <a:pt x="302" y="525"/>
                    <a:pt x="303" y="516"/>
                    <a:pt x="307" y="506"/>
                  </a:cubicBezTo>
                  <a:cubicBezTo>
                    <a:pt x="312" y="492"/>
                    <a:pt x="320" y="491"/>
                    <a:pt x="338" y="489"/>
                  </a:cubicBezTo>
                  <a:cubicBezTo>
                    <a:pt x="339" y="482"/>
                    <a:pt x="319" y="488"/>
                    <a:pt x="306" y="488"/>
                  </a:cubicBezTo>
                  <a:cubicBezTo>
                    <a:pt x="299" y="488"/>
                    <a:pt x="295" y="488"/>
                    <a:pt x="289" y="486"/>
                  </a:cubicBezTo>
                  <a:cubicBezTo>
                    <a:pt x="286" y="485"/>
                    <a:pt x="284" y="483"/>
                    <a:pt x="282" y="481"/>
                  </a:cubicBezTo>
                  <a:cubicBezTo>
                    <a:pt x="281" y="480"/>
                    <a:pt x="278" y="476"/>
                    <a:pt x="277" y="475"/>
                  </a:cubicBezTo>
                  <a:cubicBezTo>
                    <a:pt x="285" y="475"/>
                    <a:pt x="308" y="471"/>
                    <a:pt x="317" y="462"/>
                  </a:cubicBezTo>
                  <a:cubicBezTo>
                    <a:pt x="316" y="458"/>
                    <a:pt x="305" y="463"/>
                    <a:pt x="293" y="464"/>
                  </a:cubicBezTo>
                  <a:cubicBezTo>
                    <a:pt x="275" y="465"/>
                    <a:pt x="261" y="466"/>
                    <a:pt x="259" y="457"/>
                  </a:cubicBezTo>
                  <a:cubicBezTo>
                    <a:pt x="263" y="456"/>
                    <a:pt x="267" y="455"/>
                    <a:pt x="271" y="453"/>
                  </a:cubicBezTo>
                  <a:cubicBezTo>
                    <a:pt x="273" y="452"/>
                    <a:pt x="276" y="450"/>
                    <a:pt x="279" y="449"/>
                  </a:cubicBezTo>
                  <a:cubicBezTo>
                    <a:pt x="281" y="447"/>
                    <a:pt x="281" y="448"/>
                    <a:pt x="287" y="442"/>
                  </a:cubicBezTo>
                  <a:cubicBezTo>
                    <a:pt x="291" y="439"/>
                    <a:pt x="294" y="436"/>
                    <a:pt x="299" y="436"/>
                  </a:cubicBezTo>
                  <a:cubicBezTo>
                    <a:pt x="299" y="430"/>
                    <a:pt x="287" y="434"/>
                    <a:pt x="283" y="436"/>
                  </a:cubicBezTo>
                  <a:cubicBezTo>
                    <a:pt x="277" y="440"/>
                    <a:pt x="265" y="446"/>
                    <a:pt x="258" y="447"/>
                  </a:cubicBezTo>
                  <a:cubicBezTo>
                    <a:pt x="254" y="448"/>
                    <a:pt x="249" y="448"/>
                    <a:pt x="244" y="448"/>
                  </a:cubicBezTo>
                  <a:cubicBezTo>
                    <a:pt x="242" y="448"/>
                    <a:pt x="239" y="448"/>
                    <a:pt x="237" y="449"/>
                  </a:cubicBezTo>
                  <a:cubicBezTo>
                    <a:pt x="235" y="450"/>
                    <a:pt x="232" y="451"/>
                    <a:pt x="230" y="454"/>
                  </a:cubicBezTo>
                  <a:cubicBezTo>
                    <a:pt x="232" y="440"/>
                    <a:pt x="237" y="427"/>
                    <a:pt x="252" y="418"/>
                  </a:cubicBezTo>
                  <a:cubicBezTo>
                    <a:pt x="259" y="415"/>
                    <a:pt x="258" y="416"/>
                    <a:pt x="264" y="414"/>
                  </a:cubicBezTo>
                  <a:cubicBezTo>
                    <a:pt x="270" y="412"/>
                    <a:pt x="276" y="410"/>
                    <a:pt x="277" y="404"/>
                  </a:cubicBezTo>
                  <a:cubicBezTo>
                    <a:pt x="272" y="402"/>
                    <a:pt x="266" y="409"/>
                    <a:pt x="259" y="409"/>
                  </a:cubicBezTo>
                  <a:cubicBezTo>
                    <a:pt x="253" y="409"/>
                    <a:pt x="245" y="410"/>
                    <a:pt x="240" y="407"/>
                  </a:cubicBezTo>
                  <a:cubicBezTo>
                    <a:pt x="233" y="405"/>
                    <a:pt x="230" y="403"/>
                    <a:pt x="225" y="398"/>
                  </a:cubicBezTo>
                  <a:cubicBezTo>
                    <a:pt x="223" y="395"/>
                    <a:pt x="221" y="394"/>
                    <a:pt x="220" y="390"/>
                  </a:cubicBezTo>
                  <a:cubicBezTo>
                    <a:pt x="220" y="390"/>
                    <a:pt x="231" y="393"/>
                    <a:pt x="237" y="386"/>
                  </a:cubicBezTo>
                  <a:cubicBezTo>
                    <a:pt x="241" y="382"/>
                    <a:pt x="244" y="376"/>
                    <a:pt x="244" y="371"/>
                  </a:cubicBezTo>
                  <a:cubicBezTo>
                    <a:pt x="246" y="353"/>
                    <a:pt x="239" y="350"/>
                    <a:pt x="229" y="338"/>
                  </a:cubicBezTo>
                  <a:cubicBezTo>
                    <a:pt x="223" y="331"/>
                    <a:pt x="219" y="324"/>
                    <a:pt x="215" y="319"/>
                  </a:cubicBezTo>
                  <a:cubicBezTo>
                    <a:pt x="212" y="316"/>
                    <a:pt x="209" y="321"/>
                    <a:pt x="210" y="326"/>
                  </a:cubicBezTo>
                  <a:cubicBezTo>
                    <a:pt x="210" y="326"/>
                    <a:pt x="211" y="327"/>
                    <a:pt x="211" y="327"/>
                  </a:cubicBezTo>
                  <a:cubicBezTo>
                    <a:pt x="207" y="335"/>
                    <a:pt x="199" y="344"/>
                    <a:pt x="190" y="348"/>
                  </a:cubicBezTo>
                  <a:cubicBezTo>
                    <a:pt x="186" y="350"/>
                    <a:pt x="181" y="348"/>
                    <a:pt x="177" y="344"/>
                  </a:cubicBezTo>
                  <a:cubicBezTo>
                    <a:pt x="177" y="344"/>
                    <a:pt x="177" y="344"/>
                    <a:pt x="178" y="344"/>
                  </a:cubicBezTo>
                  <a:cubicBezTo>
                    <a:pt x="183" y="340"/>
                    <a:pt x="186" y="333"/>
                    <a:pt x="187" y="323"/>
                  </a:cubicBezTo>
                  <a:cubicBezTo>
                    <a:pt x="187" y="318"/>
                    <a:pt x="185" y="315"/>
                    <a:pt x="183" y="312"/>
                  </a:cubicBezTo>
                  <a:cubicBezTo>
                    <a:pt x="180" y="308"/>
                    <a:pt x="175" y="307"/>
                    <a:pt x="171" y="306"/>
                  </a:cubicBezTo>
                  <a:cubicBezTo>
                    <a:pt x="167" y="305"/>
                    <a:pt x="162" y="305"/>
                    <a:pt x="158" y="306"/>
                  </a:cubicBezTo>
                  <a:cubicBezTo>
                    <a:pt x="158" y="307"/>
                    <a:pt x="157" y="307"/>
                    <a:pt x="157" y="307"/>
                  </a:cubicBezTo>
                  <a:cubicBezTo>
                    <a:pt x="156" y="298"/>
                    <a:pt x="157" y="295"/>
                    <a:pt x="157" y="293"/>
                  </a:cubicBezTo>
                  <a:cubicBezTo>
                    <a:pt x="159" y="288"/>
                    <a:pt x="161" y="286"/>
                    <a:pt x="167" y="280"/>
                  </a:cubicBezTo>
                  <a:cubicBezTo>
                    <a:pt x="171" y="276"/>
                    <a:pt x="171" y="276"/>
                    <a:pt x="176" y="274"/>
                  </a:cubicBezTo>
                  <a:cubicBezTo>
                    <a:pt x="181" y="272"/>
                    <a:pt x="188" y="275"/>
                    <a:pt x="188" y="268"/>
                  </a:cubicBezTo>
                  <a:cubicBezTo>
                    <a:pt x="183" y="267"/>
                    <a:pt x="180" y="265"/>
                    <a:pt x="176" y="266"/>
                  </a:cubicBezTo>
                  <a:cubicBezTo>
                    <a:pt x="167" y="260"/>
                    <a:pt x="153" y="250"/>
                    <a:pt x="149" y="238"/>
                  </a:cubicBezTo>
                  <a:cubicBezTo>
                    <a:pt x="151" y="235"/>
                    <a:pt x="151" y="232"/>
                    <a:pt x="149" y="230"/>
                  </a:cubicBezTo>
                  <a:cubicBezTo>
                    <a:pt x="140" y="227"/>
                    <a:pt x="146" y="241"/>
                    <a:pt x="131" y="243"/>
                  </a:cubicBezTo>
                  <a:cubicBezTo>
                    <a:pt x="112" y="246"/>
                    <a:pt x="96" y="240"/>
                    <a:pt x="88" y="222"/>
                  </a:cubicBezTo>
                  <a:cubicBezTo>
                    <a:pt x="87" y="220"/>
                    <a:pt x="85" y="213"/>
                    <a:pt x="86" y="208"/>
                  </a:cubicBezTo>
                  <a:cubicBezTo>
                    <a:pt x="88" y="209"/>
                    <a:pt x="91" y="209"/>
                    <a:pt x="93" y="209"/>
                  </a:cubicBezTo>
                  <a:cubicBezTo>
                    <a:pt x="96" y="209"/>
                    <a:pt x="100" y="209"/>
                    <a:pt x="103" y="207"/>
                  </a:cubicBezTo>
                  <a:cubicBezTo>
                    <a:pt x="109" y="205"/>
                    <a:pt x="117" y="201"/>
                    <a:pt x="117" y="189"/>
                  </a:cubicBezTo>
                  <a:cubicBezTo>
                    <a:pt x="118" y="177"/>
                    <a:pt x="113" y="172"/>
                    <a:pt x="103" y="167"/>
                  </a:cubicBezTo>
                  <a:cubicBezTo>
                    <a:pt x="101" y="166"/>
                    <a:pt x="99" y="166"/>
                    <a:pt x="97" y="165"/>
                  </a:cubicBezTo>
                  <a:cubicBezTo>
                    <a:pt x="104" y="156"/>
                    <a:pt x="128" y="150"/>
                    <a:pt x="140" y="160"/>
                  </a:cubicBezTo>
                  <a:cubicBezTo>
                    <a:pt x="143" y="162"/>
                    <a:pt x="145" y="164"/>
                    <a:pt x="148" y="167"/>
                  </a:cubicBezTo>
                  <a:cubicBezTo>
                    <a:pt x="148" y="169"/>
                    <a:pt x="149" y="171"/>
                    <a:pt x="151" y="174"/>
                  </a:cubicBezTo>
                  <a:cubicBezTo>
                    <a:pt x="152" y="176"/>
                    <a:pt x="153" y="187"/>
                    <a:pt x="157" y="187"/>
                  </a:cubicBezTo>
                  <a:cubicBezTo>
                    <a:pt x="162" y="188"/>
                    <a:pt x="161" y="184"/>
                    <a:pt x="160" y="180"/>
                  </a:cubicBezTo>
                  <a:cubicBezTo>
                    <a:pt x="166" y="186"/>
                    <a:pt x="171" y="192"/>
                    <a:pt x="177" y="197"/>
                  </a:cubicBezTo>
                  <a:cubicBezTo>
                    <a:pt x="181" y="200"/>
                    <a:pt x="202" y="213"/>
                    <a:pt x="209" y="217"/>
                  </a:cubicBezTo>
                  <a:cubicBezTo>
                    <a:pt x="214" y="219"/>
                    <a:pt x="220" y="223"/>
                    <a:pt x="224" y="224"/>
                  </a:cubicBezTo>
                  <a:cubicBezTo>
                    <a:pt x="228" y="225"/>
                    <a:pt x="230" y="226"/>
                    <a:pt x="229" y="219"/>
                  </a:cubicBezTo>
                  <a:cubicBezTo>
                    <a:pt x="228" y="218"/>
                    <a:pt x="222" y="213"/>
                    <a:pt x="214" y="208"/>
                  </a:cubicBezTo>
                  <a:cubicBezTo>
                    <a:pt x="207" y="204"/>
                    <a:pt x="198" y="199"/>
                    <a:pt x="193" y="195"/>
                  </a:cubicBezTo>
                  <a:cubicBezTo>
                    <a:pt x="166" y="173"/>
                    <a:pt x="169" y="173"/>
                    <a:pt x="160" y="162"/>
                  </a:cubicBezTo>
                  <a:cubicBezTo>
                    <a:pt x="160" y="161"/>
                    <a:pt x="160" y="160"/>
                    <a:pt x="161" y="160"/>
                  </a:cubicBezTo>
                  <a:cubicBezTo>
                    <a:pt x="162" y="159"/>
                    <a:pt x="163" y="158"/>
                    <a:pt x="164" y="157"/>
                  </a:cubicBezTo>
                  <a:cubicBezTo>
                    <a:pt x="165" y="157"/>
                    <a:pt x="167" y="155"/>
                    <a:pt x="167" y="154"/>
                  </a:cubicBezTo>
                  <a:cubicBezTo>
                    <a:pt x="166" y="153"/>
                    <a:pt x="165" y="152"/>
                    <a:pt x="163" y="152"/>
                  </a:cubicBezTo>
                  <a:cubicBezTo>
                    <a:pt x="161" y="151"/>
                    <a:pt x="160" y="152"/>
                    <a:pt x="159" y="153"/>
                  </a:cubicBezTo>
                  <a:cubicBezTo>
                    <a:pt x="157" y="154"/>
                    <a:pt x="156" y="156"/>
                    <a:pt x="155" y="157"/>
                  </a:cubicBezTo>
                  <a:cubicBezTo>
                    <a:pt x="145" y="148"/>
                    <a:pt x="133" y="144"/>
                    <a:pt x="121" y="145"/>
                  </a:cubicBezTo>
                  <a:cubicBezTo>
                    <a:pt x="120" y="141"/>
                    <a:pt x="119" y="134"/>
                    <a:pt x="119" y="132"/>
                  </a:cubicBezTo>
                  <a:cubicBezTo>
                    <a:pt x="119" y="128"/>
                    <a:pt x="119" y="122"/>
                    <a:pt x="119" y="118"/>
                  </a:cubicBezTo>
                  <a:cubicBezTo>
                    <a:pt x="121" y="109"/>
                    <a:pt x="128" y="102"/>
                    <a:pt x="134" y="98"/>
                  </a:cubicBezTo>
                  <a:cubicBezTo>
                    <a:pt x="136" y="102"/>
                    <a:pt x="138" y="107"/>
                    <a:pt x="143" y="110"/>
                  </a:cubicBezTo>
                  <a:cubicBezTo>
                    <a:pt x="147" y="113"/>
                    <a:pt x="152" y="114"/>
                    <a:pt x="156" y="114"/>
                  </a:cubicBezTo>
                  <a:cubicBezTo>
                    <a:pt x="158" y="114"/>
                    <a:pt x="160" y="113"/>
                    <a:pt x="163" y="113"/>
                  </a:cubicBezTo>
                  <a:cubicBezTo>
                    <a:pt x="171" y="109"/>
                    <a:pt x="177" y="104"/>
                    <a:pt x="178" y="97"/>
                  </a:cubicBezTo>
                  <a:cubicBezTo>
                    <a:pt x="179" y="93"/>
                    <a:pt x="178" y="88"/>
                    <a:pt x="176" y="84"/>
                  </a:cubicBezTo>
                  <a:cubicBezTo>
                    <a:pt x="198" y="87"/>
                    <a:pt x="204" y="102"/>
                    <a:pt x="207" y="119"/>
                  </a:cubicBezTo>
                  <a:cubicBezTo>
                    <a:pt x="205" y="121"/>
                    <a:pt x="202" y="124"/>
                    <a:pt x="202" y="126"/>
                  </a:cubicBezTo>
                  <a:cubicBezTo>
                    <a:pt x="201" y="127"/>
                    <a:pt x="195" y="131"/>
                    <a:pt x="197" y="132"/>
                  </a:cubicBezTo>
                  <a:cubicBezTo>
                    <a:pt x="200" y="137"/>
                    <a:pt x="206" y="130"/>
                    <a:pt x="207" y="129"/>
                  </a:cubicBezTo>
                  <a:cubicBezTo>
                    <a:pt x="207" y="128"/>
                    <a:pt x="208" y="127"/>
                    <a:pt x="208" y="127"/>
                  </a:cubicBezTo>
                  <a:cubicBezTo>
                    <a:pt x="209" y="130"/>
                    <a:pt x="209" y="134"/>
                    <a:pt x="209" y="137"/>
                  </a:cubicBezTo>
                  <a:cubicBezTo>
                    <a:pt x="210" y="144"/>
                    <a:pt x="217" y="159"/>
                    <a:pt x="224" y="171"/>
                  </a:cubicBezTo>
                  <a:cubicBezTo>
                    <a:pt x="233" y="184"/>
                    <a:pt x="240" y="196"/>
                    <a:pt x="246" y="196"/>
                  </a:cubicBezTo>
                  <a:cubicBezTo>
                    <a:pt x="250" y="196"/>
                    <a:pt x="250" y="194"/>
                    <a:pt x="249" y="191"/>
                  </a:cubicBezTo>
                  <a:cubicBezTo>
                    <a:pt x="248" y="188"/>
                    <a:pt x="246" y="185"/>
                    <a:pt x="245" y="184"/>
                  </a:cubicBezTo>
                  <a:cubicBezTo>
                    <a:pt x="239" y="177"/>
                    <a:pt x="233" y="167"/>
                    <a:pt x="228" y="155"/>
                  </a:cubicBezTo>
                  <a:cubicBezTo>
                    <a:pt x="231" y="155"/>
                    <a:pt x="233" y="155"/>
                    <a:pt x="234" y="153"/>
                  </a:cubicBezTo>
                  <a:cubicBezTo>
                    <a:pt x="236" y="149"/>
                    <a:pt x="231" y="150"/>
                    <a:pt x="228" y="150"/>
                  </a:cubicBezTo>
                  <a:cubicBezTo>
                    <a:pt x="227" y="149"/>
                    <a:pt x="226" y="149"/>
                    <a:pt x="225" y="148"/>
                  </a:cubicBezTo>
                  <a:cubicBezTo>
                    <a:pt x="221" y="138"/>
                    <a:pt x="218" y="129"/>
                    <a:pt x="218" y="121"/>
                  </a:cubicBezTo>
                  <a:cubicBezTo>
                    <a:pt x="217" y="119"/>
                    <a:pt x="217" y="118"/>
                    <a:pt x="217" y="116"/>
                  </a:cubicBezTo>
                  <a:cubicBezTo>
                    <a:pt x="225" y="107"/>
                    <a:pt x="234" y="101"/>
                    <a:pt x="245" y="113"/>
                  </a:cubicBezTo>
                  <a:cubicBezTo>
                    <a:pt x="242" y="117"/>
                    <a:pt x="240" y="121"/>
                    <a:pt x="241" y="126"/>
                  </a:cubicBezTo>
                  <a:cubicBezTo>
                    <a:pt x="242" y="130"/>
                    <a:pt x="244" y="137"/>
                    <a:pt x="253" y="142"/>
                  </a:cubicBezTo>
                  <a:cubicBezTo>
                    <a:pt x="256" y="143"/>
                    <a:pt x="258" y="144"/>
                    <a:pt x="261" y="144"/>
                  </a:cubicBezTo>
                  <a:cubicBezTo>
                    <a:pt x="265" y="144"/>
                    <a:pt x="269" y="142"/>
                    <a:pt x="273" y="139"/>
                  </a:cubicBezTo>
                  <a:cubicBezTo>
                    <a:pt x="282" y="139"/>
                    <a:pt x="284" y="156"/>
                    <a:pt x="281" y="166"/>
                  </a:cubicBezTo>
                  <a:cubicBezTo>
                    <a:pt x="280" y="169"/>
                    <a:pt x="279" y="171"/>
                    <a:pt x="278" y="173"/>
                  </a:cubicBezTo>
                  <a:cubicBezTo>
                    <a:pt x="277" y="173"/>
                    <a:pt x="277" y="174"/>
                    <a:pt x="277" y="174"/>
                  </a:cubicBezTo>
                  <a:cubicBezTo>
                    <a:pt x="272" y="177"/>
                    <a:pt x="262" y="176"/>
                    <a:pt x="266" y="180"/>
                  </a:cubicBezTo>
                  <a:cubicBezTo>
                    <a:pt x="267" y="182"/>
                    <a:pt x="269" y="182"/>
                    <a:pt x="271" y="182"/>
                  </a:cubicBezTo>
                  <a:cubicBezTo>
                    <a:pt x="268" y="187"/>
                    <a:pt x="265" y="193"/>
                    <a:pt x="266" y="199"/>
                  </a:cubicBezTo>
                  <a:cubicBezTo>
                    <a:pt x="267" y="218"/>
                    <a:pt x="283" y="238"/>
                    <a:pt x="296" y="254"/>
                  </a:cubicBezTo>
                  <a:cubicBezTo>
                    <a:pt x="303" y="262"/>
                    <a:pt x="346" y="305"/>
                    <a:pt x="352" y="310"/>
                  </a:cubicBezTo>
                  <a:cubicBezTo>
                    <a:pt x="372" y="330"/>
                    <a:pt x="395" y="349"/>
                    <a:pt x="415" y="372"/>
                  </a:cubicBezTo>
                  <a:cubicBezTo>
                    <a:pt x="420" y="378"/>
                    <a:pt x="427" y="385"/>
                    <a:pt x="431" y="393"/>
                  </a:cubicBezTo>
                  <a:cubicBezTo>
                    <a:pt x="434" y="398"/>
                    <a:pt x="435" y="403"/>
                    <a:pt x="436" y="409"/>
                  </a:cubicBezTo>
                  <a:cubicBezTo>
                    <a:pt x="436" y="409"/>
                    <a:pt x="436" y="409"/>
                    <a:pt x="436" y="410"/>
                  </a:cubicBezTo>
                  <a:cubicBezTo>
                    <a:pt x="424" y="398"/>
                    <a:pt x="411" y="381"/>
                    <a:pt x="398" y="369"/>
                  </a:cubicBezTo>
                  <a:cubicBezTo>
                    <a:pt x="390" y="362"/>
                    <a:pt x="366" y="333"/>
                    <a:pt x="361" y="336"/>
                  </a:cubicBezTo>
                  <a:cubicBezTo>
                    <a:pt x="358" y="343"/>
                    <a:pt x="382" y="362"/>
                    <a:pt x="395" y="376"/>
                  </a:cubicBezTo>
                  <a:cubicBezTo>
                    <a:pt x="401" y="383"/>
                    <a:pt x="407" y="388"/>
                    <a:pt x="414" y="397"/>
                  </a:cubicBezTo>
                  <a:cubicBezTo>
                    <a:pt x="417" y="401"/>
                    <a:pt x="421" y="404"/>
                    <a:pt x="424" y="408"/>
                  </a:cubicBezTo>
                  <a:cubicBezTo>
                    <a:pt x="425" y="409"/>
                    <a:pt x="430" y="415"/>
                    <a:pt x="433" y="419"/>
                  </a:cubicBezTo>
                  <a:cubicBezTo>
                    <a:pt x="428" y="440"/>
                    <a:pt x="434" y="462"/>
                    <a:pt x="446" y="466"/>
                  </a:cubicBezTo>
                  <a:cubicBezTo>
                    <a:pt x="435" y="476"/>
                    <a:pt x="419" y="494"/>
                    <a:pt x="410" y="505"/>
                  </a:cubicBezTo>
                  <a:cubicBezTo>
                    <a:pt x="405" y="511"/>
                    <a:pt x="400" y="519"/>
                    <a:pt x="396" y="526"/>
                  </a:cubicBezTo>
                  <a:cubicBezTo>
                    <a:pt x="393" y="532"/>
                    <a:pt x="386" y="543"/>
                    <a:pt x="383" y="549"/>
                  </a:cubicBezTo>
                  <a:cubicBezTo>
                    <a:pt x="379" y="556"/>
                    <a:pt x="369" y="571"/>
                    <a:pt x="363" y="576"/>
                  </a:cubicBezTo>
                  <a:cubicBezTo>
                    <a:pt x="359" y="581"/>
                    <a:pt x="350" y="587"/>
                    <a:pt x="342" y="592"/>
                  </a:cubicBezTo>
                  <a:cubicBezTo>
                    <a:pt x="341" y="587"/>
                    <a:pt x="339" y="583"/>
                    <a:pt x="338" y="577"/>
                  </a:cubicBezTo>
                  <a:cubicBezTo>
                    <a:pt x="338" y="565"/>
                    <a:pt x="339" y="553"/>
                    <a:pt x="344" y="545"/>
                  </a:cubicBezTo>
                  <a:close/>
                  <a:moveTo>
                    <a:pt x="77" y="636"/>
                  </a:moveTo>
                  <a:cubicBezTo>
                    <a:pt x="87" y="636"/>
                    <a:pt x="103" y="637"/>
                    <a:pt x="110" y="644"/>
                  </a:cubicBezTo>
                  <a:cubicBezTo>
                    <a:pt x="114" y="649"/>
                    <a:pt x="115" y="655"/>
                    <a:pt x="113" y="663"/>
                  </a:cubicBezTo>
                  <a:cubicBezTo>
                    <a:pt x="112" y="667"/>
                    <a:pt x="110" y="669"/>
                    <a:pt x="107" y="669"/>
                  </a:cubicBezTo>
                  <a:cubicBezTo>
                    <a:pt x="102" y="670"/>
                    <a:pt x="95" y="668"/>
                    <a:pt x="92" y="663"/>
                  </a:cubicBezTo>
                  <a:cubicBezTo>
                    <a:pt x="89" y="659"/>
                    <a:pt x="87" y="656"/>
                    <a:pt x="85" y="651"/>
                  </a:cubicBezTo>
                  <a:cubicBezTo>
                    <a:pt x="84" y="649"/>
                    <a:pt x="83" y="646"/>
                    <a:pt x="82" y="644"/>
                  </a:cubicBezTo>
                  <a:cubicBezTo>
                    <a:pt x="80" y="640"/>
                    <a:pt x="78" y="638"/>
                    <a:pt x="77" y="636"/>
                  </a:cubicBezTo>
                  <a:close/>
                  <a:moveTo>
                    <a:pt x="11" y="768"/>
                  </a:moveTo>
                  <a:cubicBezTo>
                    <a:pt x="14" y="760"/>
                    <a:pt x="25" y="746"/>
                    <a:pt x="32" y="742"/>
                  </a:cubicBezTo>
                  <a:cubicBezTo>
                    <a:pt x="37" y="740"/>
                    <a:pt x="41" y="738"/>
                    <a:pt x="46" y="738"/>
                  </a:cubicBezTo>
                  <a:cubicBezTo>
                    <a:pt x="49" y="738"/>
                    <a:pt x="51" y="739"/>
                    <a:pt x="53" y="740"/>
                  </a:cubicBezTo>
                  <a:cubicBezTo>
                    <a:pt x="58" y="742"/>
                    <a:pt x="62" y="747"/>
                    <a:pt x="63" y="755"/>
                  </a:cubicBezTo>
                  <a:cubicBezTo>
                    <a:pt x="63" y="757"/>
                    <a:pt x="62" y="760"/>
                    <a:pt x="60" y="762"/>
                  </a:cubicBezTo>
                  <a:cubicBezTo>
                    <a:pt x="57" y="766"/>
                    <a:pt x="50" y="769"/>
                    <a:pt x="45" y="768"/>
                  </a:cubicBezTo>
                  <a:cubicBezTo>
                    <a:pt x="33" y="767"/>
                    <a:pt x="19" y="770"/>
                    <a:pt x="10" y="773"/>
                  </a:cubicBezTo>
                  <a:cubicBezTo>
                    <a:pt x="10" y="771"/>
                    <a:pt x="11" y="769"/>
                    <a:pt x="11" y="768"/>
                  </a:cubicBezTo>
                  <a:close/>
                  <a:moveTo>
                    <a:pt x="116" y="843"/>
                  </a:moveTo>
                  <a:cubicBezTo>
                    <a:pt x="114" y="846"/>
                    <a:pt x="112" y="848"/>
                    <a:pt x="110" y="851"/>
                  </a:cubicBezTo>
                  <a:cubicBezTo>
                    <a:pt x="107" y="855"/>
                    <a:pt x="105" y="857"/>
                    <a:pt x="104" y="860"/>
                  </a:cubicBezTo>
                  <a:cubicBezTo>
                    <a:pt x="100" y="852"/>
                    <a:pt x="95" y="839"/>
                    <a:pt x="98" y="828"/>
                  </a:cubicBezTo>
                  <a:cubicBezTo>
                    <a:pt x="99" y="822"/>
                    <a:pt x="104" y="818"/>
                    <a:pt x="113" y="815"/>
                  </a:cubicBezTo>
                  <a:cubicBezTo>
                    <a:pt x="113" y="815"/>
                    <a:pt x="114" y="815"/>
                    <a:pt x="115" y="815"/>
                  </a:cubicBezTo>
                  <a:cubicBezTo>
                    <a:pt x="118" y="815"/>
                    <a:pt x="120" y="816"/>
                    <a:pt x="122" y="818"/>
                  </a:cubicBezTo>
                  <a:cubicBezTo>
                    <a:pt x="125" y="822"/>
                    <a:pt x="126" y="829"/>
                    <a:pt x="124" y="834"/>
                  </a:cubicBezTo>
                  <a:cubicBezTo>
                    <a:pt x="123" y="838"/>
                    <a:pt x="120" y="840"/>
                    <a:pt x="116" y="843"/>
                  </a:cubicBezTo>
                  <a:close/>
                  <a:moveTo>
                    <a:pt x="276" y="817"/>
                  </a:moveTo>
                  <a:cubicBezTo>
                    <a:pt x="271" y="824"/>
                    <a:pt x="266" y="826"/>
                    <a:pt x="262" y="827"/>
                  </a:cubicBezTo>
                  <a:cubicBezTo>
                    <a:pt x="262" y="825"/>
                    <a:pt x="262" y="825"/>
                    <a:pt x="262" y="825"/>
                  </a:cubicBezTo>
                  <a:cubicBezTo>
                    <a:pt x="262" y="819"/>
                    <a:pt x="262" y="812"/>
                    <a:pt x="260" y="806"/>
                  </a:cubicBezTo>
                  <a:cubicBezTo>
                    <a:pt x="259" y="803"/>
                    <a:pt x="258" y="801"/>
                    <a:pt x="258" y="798"/>
                  </a:cubicBezTo>
                  <a:cubicBezTo>
                    <a:pt x="258" y="795"/>
                    <a:pt x="259" y="793"/>
                    <a:pt x="260" y="791"/>
                  </a:cubicBezTo>
                  <a:cubicBezTo>
                    <a:pt x="260" y="790"/>
                    <a:pt x="261" y="790"/>
                    <a:pt x="261" y="789"/>
                  </a:cubicBezTo>
                  <a:cubicBezTo>
                    <a:pt x="263" y="787"/>
                    <a:pt x="263" y="786"/>
                    <a:pt x="264" y="786"/>
                  </a:cubicBezTo>
                  <a:cubicBezTo>
                    <a:pt x="266" y="786"/>
                    <a:pt x="267" y="785"/>
                    <a:pt x="268" y="785"/>
                  </a:cubicBezTo>
                  <a:cubicBezTo>
                    <a:pt x="269" y="785"/>
                    <a:pt x="271" y="786"/>
                    <a:pt x="272" y="786"/>
                  </a:cubicBezTo>
                  <a:cubicBezTo>
                    <a:pt x="277" y="789"/>
                    <a:pt x="279" y="791"/>
                    <a:pt x="281" y="795"/>
                  </a:cubicBezTo>
                  <a:cubicBezTo>
                    <a:pt x="282" y="801"/>
                    <a:pt x="281" y="809"/>
                    <a:pt x="276" y="817"/>
                  </a:cubicBezTo>
                  <a:close/>
                  <a:moveTo>
                    <a:pt x="223" y="1059"/>
                  </a:moveTo>
                  <a:cubicBezTo>
                    <a:pt x="226" y="1066"/>
                    <a:pt x="223" y="1072"/>
                    <a:pt x="217" y="1078"/>
                  </a:cubicBezTo>
                  <a:cubicBezTo>
                    <a:pt x="213" y="1083"/>
                    <a:pt x="208" y="1082"/>
                    <a:pt x="204" y="1080"/>
                  </a:cubicBezTo>
                  <a:cubicBezTo>
                    <a:pt x="198" y="1077"/>
                    <a:pt x="194" y="1071"/>
                    <a:pt x="194" y="1066"/>
                  </a:cubicBezTo>
                  <a:cubicBezTo>
                    <a:pt x="195" y="1053"/>
                    <a:pt x="195" y="1050"/>
                    <a:pt x="195" y="1044"/>
                  </a:cubicBezTo>
                  <a:cubicBezTo>
                    <a:pt x="195" y="1043"/>
                    <a:pt x="195" y="1043"/>
                    <a:pt x="195" y="1043"/>
                  </a:cubicBezTo>
                  <a:cubicBezTo>
                    <a:pt x="195" y="1041"/>
                    <a:pt x="195" y="1040"/>
                    <a:pt x="195" y="1039"/>
                  </a:cubicBezTo>
                  <a:cubicBezTo>
                    <a:pt x="195" y="1037"/>
                    <a:pt x="195" y="1036"/>
                    <a:pt x="194" y="1033"/>
                  </a:cubicBezTo>
                  <a:cubicBezTo>
                    <a:pt x="204" y="1038"/>
                    <a:pt x="220" y="1047"/>
                    <a:pt x="223" y="1059"/>
                  </a:cubicBezTo>
                  <a:close/>
                  <a:moveTo>
                    <a:pt x="97" y="1116"/>
                  </a:moveTo>
                  <a:cubicBezTo>
                    <a:pt x="102" y="1112"/>
                    <a:pt x="118" y="1106"/>
                    <a:pt x="126" y="1106"/>
                  </a:cubicBezTo>
                  <a:cubicBezTo>
                    <a:pt x="134" y="1107"/>
                    <a:pt x="140" y="1109"/>
                    <a:pt x="143" y="1114"/>
                  </a:cubicBezTo>
                  <a:cubicBezTo>
                    <a:pt x="147" y="1119"/>
                    <a:pt x="145" y="1125"/>
                    <a:pt x="143" y="1129"/>
                  </a:cubicBezTo>
                  <a:cubicBezTo>
                    <a:pt x="143" y="1131"/>
                    <a:pt x="141" y="1132"/>
                    <a:pt x="139" y="1133"/>
                  </a:cubicBezTo>
                  <a:cubicBezTo>
                    <a:pt x="134" y="1134"/>
                    <a:pt x="128" y="1133"/>
                    <a:pt x="124" y="1130"/>
                  </a:cubicBezTo>
                  <a:cubicBezTo>
                    <a:pt x="113" y="1122"/>
                    <a:pt x="105" y="1118"/>
                    <a:pt x="96" y="1117"/>
                  </a:cubicBezTo>
                  <a:cubicBezTo>
                    <a:pt x="96" y="1117"/>
                    <a:pt x="96" y="1116"/>
                    <a:pt x="97" y="1116"/>
                  </a:cubicBezTo>
                  <a:close/>
                  <a:moveTo>
                    <a:pt x="165" y="1239"/>
                  </a:moveTo>
                  <a:cubicBezTo>
                    <a:pt x="161" y="1241"/>
                    <a:pt x="157" y="1243"/>
                    <a:pt x="155" y="1244"/>
                  </a:cubicBezTo>
                  <a:cubicBezTo>
                    <a:pt x="155" y="1235"/>
                    <a:pt x="155" y="1220"/>
                    <a:pt x="163" y="1213"/>
                  </a:cubicBezTo>
                  <a:cubicBezTo>
                    <a:pt x="166" y="1209"/>
                    <a:pt x="171" y="1207"/>
                    <a:pt x="177" y="1207"/>
                  </a:cubicBezTo>
                  <a:cubicBezTo>
                    <a:pt x="178" y="1207"/>
                    <a:pt x="179" y="1208"/>
                    <a:pt x="181" y="1208"/>
                  </a:cubicBezTo>
                  <a:cubicBezTo>
                    <a:pt x="185" y="1208"/>
                    <a:pt x="187" y="1210"/>
                    <a:pt x="189" y="1214"/>
                  </a:cubicBezTo>
                  <a:cubicBezTo>
                    <a:pt x="190" y="1219"/>
                    <a:pt x="189" y="1226"/>
                    <a:pt x="186" y="1229"/>
                  </a:cubicBezTo>
                  <a:cubicBezTo>
                    <a:pt x="182" y="1233"/>
                    <a:pt x="178" y="1234"/>
                    <a:pt x="173" y="1236"/>
                  </a:cubicBezTo>
                  <a:cubicBezTo>
                    <a:pt x="170" y="1237"/>
                    <a:pt x="168" y="1238"/>
                    <a:pt x="165" y="1239"/>
                  </a:cubicBezTo>
                  <a:close/>
                  <a:moveTo>
                    <a:pt x="304" y="1271"/>
                  </a:moveTo>
                  <a:cubicBezTo>
                    <a:pt x="298" y="1278"/>
                    <a:pt x="293" y="1281"/>
                    <a:pt x="288" y="1282"/>
                  </a:cubicBezTo>
                  <a:cubicBezTo>
                    <a:pt x="288" y="1282"/>
                    <a:pt x="288" y="1281"/>
                    <a:pt x="288" y="1281"/>
                  </a:cubicBezTo>
                  <a:cubicBezTo>
                    <a:pt x="288" y="1280"/>
                    <a:pt x="288" y="1280"/>
                    <a:pt x="288" y="1280"/>
                  </a:cubicBezTo>
                  <a:cubicBezTo>
                    <a:pt x="289" y="1274"/>
                    <a:pt x="290" y="1267"/>
                    <a:pt x="289" y="1260"/>
                  </a:cubicBezTo>
                  <a:cubicBezTo>
                    <a:pt x="289" y="1257"/>
                    <a:pt x="289" y="1255"/>
                    <a:pt x="289" y="1252"/>
                  </a:cubicBezTo>
                  <a:cubicBezTo>
                    <a:pt x="290" y="1249"/>
                    <a:pt x="291" y="1247"/>
                    <a:pt x="292" y="1246"/>
                  </a:cubicBezTo>
                  <a:cubicBezTo>
                    <a:pt x="293" y="1245"/>
                    <a:pt x="293" y="1245"/>
                    <a:pt x="293" y="1245"/>
                  </a:cubicBezTo>
                  <a:cubicBezTo>
                    <a:pt x="295" y="1243"/>
                    <a:pt x="296" y="1242"/>
                    <a:pt x="297" y="1241"/>
                  </a:cubicBezTo>
                  <a:cubicBezTo>
                    <a:pt x="299" y="1241"/>
                    <a:pt x="301" y="1241"/>
                    <a:pt x="302" y="1241"/>
                  </a:cubicBezTo>
                  <a:cubicBezTo>
                    <a:pt x="304" y="1241"/>
                    <a:pt x="306" y="1241"/>
                    <a:pt x="307" y="1242"/>
                  </a:cubicBezTo>
                  <a:cubicBezTo>
                    <a:pt x="311" y="1244"/>
                    <a:pt x="313" y="1247"/>
                    <a:pt x="313" y="1251"/>
                  </a:cubicBezTo>
                  <a:cubicBezTo>
                    <a:pt x="314" y="1256"/>
                    <a:pt x="310" y="1264"/>
                    <a:pt x="304" y="1271"/>
                  </a:cubicBezTo>
                  <a:close/>
                  <a:moveTo>
                    <a:pt x="549" y="1062"/>
                  </a:moveTo>
                  <a:cubicBezTo>
                    <a:pt x="532" y="1064"/>
                    <a:pt x="521" y="1063"/>
                    <a:pt x="507" y="1062"/>
                  </a:cubicBezTo>
                  <a:cubicBezTo>
                    <a:pt x="504" y="1076"/>
                    <a:pt x="507" y="1083"/>
                    <a:pt x="505" y="1094"/>
                  </a:cubicBezTo>
                  <a:cubicBezTo>
                    <a:pt x="502" y="1106"/>
                    <a:pt x="497" y="1131"/>
                    <a:pt x="494" y="1146"/>
                  </a:cubicBezTo>
                  <a:cubicBezTo>
                    <a:pt x="491" y="1157"/>
                    <a:pt x="493" y="1179"/>
                    <a:pt x="506" y="1192"/>
                  </a:cubicBezTo>
                  <a:cubicBezTo>
                    <a:pt x="512" y="1197"/>
                    <a:pt x="525" y="1199"/>
                    <a:pt x="506" y="1202"/>
                  </a:cubicBezTo>
                  <a:cubicBezTo>
                    <a:pt x="501" y="1203"/>
                    <a:pt x="497" y="1203"/>
                    <a:pt x="494" y="1204"/>
                  </a:cubicBezTo>
                  <a:cubicBezTo>
                    <a:pt x="487" y="1202"/>
                    <a:pt x="471" y="1185"/>
                    <a:pt x="466" y="1180"/>
                  </a:cubicBezTo>
                  <a:cubicBezTo>
                    <a:pt x="465" y="1179"/>
                    <a:pt x="460" y="1174"/>
                    <a:pt x="460" y="1179"/>
                  </a:cubicBezTo>
                  <a:cubicBezTo>
                    <a:pt x="460" y="1181"/>
                    <a:pt x="463" y="1184"/>
                    <a:pt x="464" y="1185"/>
                  </a:cubicBezTo>
                  <a:cubicBezTo>
                    <a:pt x="468" y="1190"/>
                    <a:pt x="471" y="1197"/>
                    <a:pt x="475" y="1201"/>
                  </a:cubicBezTo>
                  <a:cubicBezTo>
                    <a:pt x="478" y="1204"/>
                    <a:pt x="479" y="1205"/>
                    <a:pt x="481" y="1208"/>
                  </a:cubicBezTo>
                  <a:cubicBezTo>
                    <a:pt x="481" y="1208"/>
                    <a:pt x="481" y="1208"/>
                    <a:pt x="480" y="1208"/>
                  </a:cubicBezTo>
                  <a:cubicBezTo>
                    <a:pt x="477" y="1209"/>
                    <a:pt x="474" y="1209"/>
                    <a:pt x="469" y="1209"/>
                  </a:cubicBezTo>
                  <a:cubicBezTo>
                    <a:pt x="465" y="1209"/>
                    <a:pt x="461" y="1209"/>
                    <a:pt x="457" y="1209"/>
                  </a:cubicBezTo>
                  <a:cubicBezTo>
                    <a:pt x="449" y="1204"/>
                    <a:pt x="431" y="1185"/>
                    <a:pt x="428" y="1186"/>
                  </a:cubicBezTo>
                  <a:cubicBezTo>
                    <a:pt x="423" y="1189"/>
                    <a:pt x="439" y="1203"/>
                    <a:pt x="442" y="1210"/>
                  </a:cubicBezTo>
                  <a:cubicBezTo>
                    <a:pt x="438" y="1210"/>
                    <a:pt x="433" y="1210"/>
                    <a:pt x="425" y="1208"/>
                  </a:cubicBezTo>
                  <a:cubicBezTo>
                    <a:pt x="418" y="1207"/>
                    <a:pt x="412" y="1178"/>
                    <a:pt x="403" y="1183"/>
                  </a:cubicBezTo>
                  <a:cubicBezTo>
                    <a:pt x="402" y="1184"/>
                    <a:pt x="412" y="1208"/>
                    <a:pt x="414" y="1213"/>
                  </a:cubicBezTo>
                  <a:cubicBezTo>
                    <a:pt x="418" y="1220"/>
                    <a:pt x="422" y="1230"/>
                    <a:pt x="427" y="1235"/>
                  </a:cubicBezTo>
                  <a:cubicBezTo>
                    <a:pt x="431" y="1240"/>
                    <a:pt x="433" y="1243"/>
                    <a:pt x="423" y="1239"/>
                  </a:cubicBezTo>
                  <a:cubicBezTo>
                    <a:pt x="405" y="1231"/>
                    <a:pt x="394" y="1214"/>
                    <a:pt x="384" y="1197"/>
                  </a:cubicBezTo>
                  <a:cubicBezTo>
                    <a:pt x="381" y="1197"/>
                    <a:pt x="379" y="1198"/>
                    <a:pt x="379" y="1200"/>
                  </a:cubicBezTo>
                  <a:cubicBezTo>
                    <a:pt x="380" y="1208"/>
                    <a:pt x="385" y="1221"/>
                    <a:pt x="388" y="1228"/>
                  </a:cubicBezTo>
                  <a:cubicBezTo>
                    <a:pt x="390" y="1232"/>
                    <a:pt x="392" y="1237"/>
                    <a:pt x="394" y="1242"/>
                  </a:cubicBezTo>
                  <a:cubicBezTo>
                    <a:pt x="394" y="1243"/>
                    <a:pt x="408" y="1265"/>
                    <a:pt x="398" y="1257"/>
                  </a:cubicBezTo>
                  <a:cubicBezTo>
                    <a:pt x="390" y="1250"/>
                    <a:pt x="381" y="1245"/>
                    <a:pt x="372" y="1231"/>
                  </a:cubicBezTo>
                  <a:cubicBezTo>
                    <a:pt x="369" y="1226"/>
                    <a:pt x="365" y="1223"/>
                    <a:pt x="363" y="1218"/>
                  </a:cubicBezTo>
                  <a:cubicBezTo>
                    <a:pt x="362" y="1216"/>
                    <a:pt x="359" y="1206"/>
                    <a:pt x="353" y="1214"/>
                  </a:cubicBezTo>
                  <a:cubicBezTo>
                    <a:pt x="353" y="1216"/>
                    <a:pt x="354" y="1218"/>
                    <a:pt x="355" y="1221"/>
                  </a:cubicBezTo>
                  <a:cubicBezTo>
                    <a:pt x="352" y="1223"/>
                    <a:pt x="349" y="1224"/>
                    <a:pt x="345" y="1224"/>
                  </a:cubicBezTo>
                  <a:cubicBezTo>
                    <a:pt x="344" y="1220"/>
                    <a:pt x="342" y="1216"/>
                    <a:pt x="339" y="1214"/>
                  </a:cubicBezTo>
                  <a:cubicBezTo>
                    <a:pt x="333" y="1214"/>
                    <a:pt x="336" y="1220"/>
                    <a:pt x="337" y="1224"/>
                  </a:cubicBezTo>
                  <a:cubicBezTo>
                    <a:pt x="339" y="1230"/>
                    <a:pt x="337" y="1239"/>
                    <a:pt x="335" y="1245"/>
                  </a:cubicBezTo>
                  <a:cubicBezTo>
                    <a:pt x="332" y="1250"/>
                    <a:pt x="327" y="1256"/>
                    <a:pt x="321" y="1258"/>
                  </a:cubicBezTo>
                  <a:cubicBezTo>
                    <a:pt x="322" y="1255"/>
                    <a:pt x="322" y="1253"/>
                    <a:pt x="322" y="1250"/>
                  </a:cubicBezTo>
                  <a:cubicBezTo>
                    <a:pt x="321" y="1244"/>
                    <a:pt x="318" y="1239"/>
                    <a:pt x="312" y="1234"/>
                  </a:cubicBezTo>
                  <a:cubicBezTo>
                    <a:pt x="306" y="1231"/>
                    <a:pt x="298" y="1232"/>
                    <a:pt x="295" y="1233"/>
                  </a:cubicBezTo>
                  <a:cubicBezTo>
                    <a:pt x="291" y="1234"/>
                    <a:pt x="289" y="1236"/>
                    <a:pt x="287" y="1238"/>
                  </a:cubicBezTo>
                  <a:cubicBezTo>
                    <a:pt x="286" y="1239"/>
                    <a:pt x="286" y="1239"/>
                    <a:pt x="286" y="1239"/>
                  </a:cubicBezTo>
                  <a:cubicBezTo>
                    <a:pt x="284" y="1242"/>
                    <a:pt x="283" y="1244"/>
                    <a:pt x="282" y="1247"/>
                  </a:cubicBezTo>
                  <a:cubicBezTo>
                    <a:pt x="278" y="1244"/>
                    <a:pt x="278" y="1244"/>
                    <a:pt x="278" y="1244"/>
                  </a:cubicBezTo>
                  <a:cubicBezTo>
                    <a:pt x="275" y="1242"/>
                    <a:pt x="272" y="1238"/>
                    <a:pt x="271" y="1236"/>
                  </a:cubicBezTo>
                  <a:cubicBezTo>
                    <a:pt x="269" y="1233"/>
                    <a:pt x="269" y="1228"/>
                    <a:pt x="270" y="1224"/>
                  </a:cubicBezTo>
                  <a:cubicBezTo>
                    <a:pt x="270" y="1218"/>
                    <a:pt x="280" y="1207"/>
                    <a:pt x="270" y="1208"/>
                  </a:cubicBezTo>
                  <a:cubicBezTo>
                    <a:pt x="268" y="1210"/>
                    <a:pt x="266" y="1213"/>
                    <a:pt x="264" y="1218"/>
                  </a:cubicBezTo>
                  <a:cubicBezTo>
                    <a:pt x="256" y="1217"/>
                    <a:pt x="248" y="1218"/>
                    <a:pt x="241" y="1220"/>
                  </a:cubicBezTo>
                  <a:cubicBezTo>
                    <a:pt x="239" y="1221"/>
                    <a:pt x="237" y="1223"/>
                    <a:pt x="234" y="1224"/>
                  </a:cubicBezTo>
                  <a:cubicBezTo>
                    <a:pt x="234" y="1223"/>
                    <a:pt x="234" y="1222"/>
                    <a:pt x="234" y="1222"/>
                  </a:cubicBezTo>
                  <a:cubicBezTo>
                    <a:pt x="233" y="1219"/>
                    <a:pt x="235" y="1212"/>
                    <a:pt x="231" y="1212"/>
                  </a:cubicBezTo>
                  <a:cubicBezTo>
                    <a:pt x="229" y="1212"/>
                    <a:pt x="228" y="1214"/>
                    <a:pt x="228" y="1216"/>
                  </a:cubicBezTo>
                  <a:cubicBezTo>
                    <a:pt x="227" y="1217"/>
                    <a:pt x="228" y="1220"/>
                    <a:pt x="228" y="1222"/>
                  </a:cubicBezTo>
                  <a:cubicBezTo>
                    <a:pt x="229" y="1224"/>
                    <a:pt x="229" y="1227"/>
                    <a:pt x="228" y="1229"/>
                  </a:cubicBezTo>
                  <a:cubicBezTo>
                    <a:pt x="226" y="1231"/>
                    <a:pt x="224" y="1234"/>
                    <a:pt x="222" y="1237"/>
                  </a:cubicBezTo>
                  <a:cubicBezTo>
                    <a:pt x="215" y="1248"/>
                    <a:pt x="207" y="1250"/>
                    <a:pt x="199" y="1249"/>
                  </a:cubicBezTo>
                  <a:cubicBezTo>
                    <a:pt x="187" y="1248"/>
                    <a:pt x="184" y="1247"/>
                    <a:pt x="180" y="1242"/>
                  </a:cubicBezTo>
                  <a:cubicBezTo>
                    <a:pt x="184" y="1241"/>
                    <a:pt x="188" y="1239"/>
                    <a:pt x="192" y="1236"/>
                  </a:cubicBezTo>
                  <a:cubicBezTo>
                    <a:pt x="198" y="1229"/>
                    <a:pt x="200" y="1219"/>
                    <a:pt x="197" y="1211"/>
                  </a:cubicBezTo>
                  <a:cubicBezTo>
                    <a:pt x="194" y="1204"/>
                    <a:pt x="189" y="1200"/>
                    <a:pt x="182" y="1199"/>
                  </a:cubicBezTo>
                  <a:cubicBezTo>
                    <a:pt x="172" y="1198"/>
                    <a:pt x="163" y="1200"/>
                    <a:pt x="157" y="1206"/>
                  </a:cubicBezTo>
                  <a:cubicBezTo>
                    <a:pt x="156" y="1207"/>
                    <a:pt x="156" y="1208"/>
                    <a:pt x="155" y="1209"/>
                  </a:cubicBezTo>
                  <a:cubicBezTo>
                    <a:pt x="154" y="1205"/>
                    <a:pt x="154" y="1205"/>
                    <a:pt x="154" y="1205"/>
                  </a:cubicBezTo>
                  <a:cubicBezTo>
                    <a:pt x="152" y="1197"/>
                    <a:pt x="159" y="1189"/>
                    <a:pt x="164" y="1183"/>
                  </a:cubicBezTo>
                  <a:cubicBezTo>
                    <a:pt x="165" y="1183"/>
                    <a:pt x="165" y="1182"/>
                    <a:pt x="165" y="1182"/>
                  </a:cubicBezTo>
                  <a:cubicBezTo>
                    <a:pt x="168" y="1180"/>
                    <a:pt x="170" y="1178"/>
                    <a:pt x="178" y="1177"/>
                  </a:cubicBezTo>
                  <a:cubicBezTo>
                    <a:pt x="179" y="1177"/>
                    <a:pt x="182" y="1176"/>
                    <a:pt x="184" y="1176"/>
                  </a:cubicBezTo>
                  <a:cubicBezTo>
                    <a:pt x="188" y="1177"/>
                    <a:pt x="191" y="1180"/>
                    <a:pt x="195" y="1181"/>
                  </a:cubicBezTo>
                  <a:cubicBezTo>
                    <a:pt x="196" y="1182"/>
                    <a:pt x="199" y="1182"/>
                    <a:pt x="199" y="1180"/>
                  </a:cubicBezTo>
                  <a:cubicBezTo>
                    <a:pt x="199" y="1179"/>
                    <a:pt x="196" y="1177"/>
                    <a:pt x="195" y="1176"/>
                  </a:cubicBezTo>
                  <a:cubicBezTo>
                    <a:pt x="193" y="1175"/>
                    <a:pt x="193" y="1175"/>
                    <a:pt x="193" y="1175"/>
                  </a:cubicBezTo>
                  <a:cubicBezTo>
                    <a:pt x="197" y="1174"/>
                    <a:pt x="200" y="1174"/>
                    <a:pt x="204" y="1173"/>
                  </a:cubicBezTo>
                  <a:cubicBezTo>
                    <a:pt x="214" y="1170"/>
                    <a:pt x="223" y="1165"/>
                    <a:pt x="229" y="1163"/>
                  </a:cubicBezTo>
                  <a:cubicBezTo>
                    <a:pt x="237" y="1161"/>
                    <a:pt x="251" y="1158"/>
                    <a:pt x="253" y="1154"/>
                  </a:cubicBezTo>
                  <a:cubicBezTo>
                    <a:pt x="255" y="1150"/>
                    <a:pt x="244" y="1151"/>
                    <a:pt x="241" y="1152"/>
                  </a:cubicBezTo>
                  <a:cubicBezTo>
                    <a:pt x="228" y="1153"/>
                    <a:pt x="211" y="1163"/>
                    <a:pt x="201" y="1163"/>
                  </a:cubicBezTo>
                  <a:cubicBezTo>
                    <a:pt x="198" y="1164"/>
                    <a:pt x="192" y="1164"/>
                    <a:pt x="186" y="1164"/>
                  </a:cubicBezTo>
                  <a:cubicBezTo>
                    <a:pt x="183" y="1165"/>
                    <a:pt x="180" y="1165"/>
                    <a:pt x="178" y="1165"/>
                  </a:cubicBezTo>
                  <a:cubicBezTo>
                    <a:pt x="178" y="1165"/>
                    <a:pt x="178" y="1164"/>
                    <a:pt x="178" y="1164"/>
                  </a:cubicBezTo>
                  <a:cubicBezTo>
                    <a:pt x="178" y="1163"/>
                    <a:pt x="178" y="1162"/>
                    <a:pt x="178" y="1161"/>
                  </a:cubicBezTo>
                  <a:cubicBezTo>
                    <a:pt x="178" y="1159"/>
                    <a:pt x="178" y="1155"/>
                    <a:pt x="176" y="1155"/>
                  </a:cubicBezTo>
                  <a:cubicBezTo>
                    <a:pt x="176" y="1155"/>
                    <a:pt x="175" y="1155"/>
                    <a:pt x="174" y="1156"/>
                  </a:cubicBezTo>
                  <a:cubicBezTo>
                    <a:pt x="173" y="1158"/>
                    <a:pt x="173" y="1160"/>
                    <a:pt x="172" y="1162"/>
                  </a:cubicBezTo>
                  <a:cubicBezTo>
                    <a:pt x="172" y="1163"/>
                    <a:pt x="171" y="1165"/>
                    <a:pt x="170" y="1166"/>
                  </a:cubicBezTo>
                  <a:cubicBezTo>
                    <a:pt x="165" y="1169"/>
                    <a:pt x="164" y="1174"/>
                    <a:pt x="158" y="1174"/>
                  </a:cubicBezTo>
                  <a:cubicBezTo>
                    <a:pt x="151" y="1175"/>
                    <a:pt x="140" y="1176"/>
                    <a:pt x="130" y="1166"/>
                  </a:cubicBezTo>
                  <a:cubicBezTo>
                    <a:pt x="125" y="1160"/>
                    <a:pt x="118" y="1148"/>
                    <a:pt x="120" y="1138"/>
                  </a:cubicBezTo>
                  <a:cubicBezTo>
                    <a:pt x="124" y="1140"/>
                    <a:pt x="130" y="1142"/>
                    <a:pt x="135" y="1142"/>
                  </a:cubicBezTo>
                  <a:cubicBezTo>
                    <a:pt x="137" y="1142"/>
                    <a:pt x="139" y="1142"/>
                    <a:pt x="141" y="1141"/>
                  </a:cubicBezTo>
                  <a:cubicBezTo>
                    <a:pt x="146" y="1140"/>
                    <a:pt x="150" y="1137"/>
                    <a:pt x="151" y="1132"/>
                  </a:cubicBezTo>
                  <a:cubicBezTo>
                    <a:pt x="156" y="1121"/>
                    <a:pt x="154" y="1114"/>
                    <a:pt x="151" y="1109"/>
                  </a:cubicBezTo>
                  <a:cubicBezTo>
                    <a:pt x="147" y="1104"/>
                    <a:pt x="140" y="1100"/>
                    <a:pt x="132" y="1099"/>
                  </a:cubicBezTo>
                  <a:cubicBezTo>
                    <a:pt x="144" y="1087"/>
                    <a:pt x="159" y="1092"/>
                    <a:pt x="171" y="1100"/>
                  </a:cubicBezTo>
                  <a:cubicBezTo>
                    <a:pt x="173" y="1102"/>
                    <a:pt x="175" y="1104"/>
                    <a:pt x="176" y="1107"/>
                  </a:cubicBezTo>
                  <a:cubicBezTo>
                    <a:pt x="176" y="1110"/>
                    <a:pt x="177" y="1118"/>
                    <a:pt x="182" y="1117"/>
                  </a:cubicBezTo>
                  <a:cubicBezTo>
                    <a:pt x="184" y="1116"/>
                    <a:pt x="184" y="1113"/>
                    <a:pt x="184" y="1111"/>
                  </a:cubicBezTo>
                  <a:cubicBezTo>
                    <a:pt x="184" y="1111"/>
                    <a:pt x="184" y="1109"/>
                    <a:pt x="184" y="1108"/>
                  </a:cubicBezTo>
                  <a:cubicBezTo>
                    <a:pt x="194" y="1115"/>
                    <a:pt x="233" y="1121"/>
                    <a:pt x="238" y="1120"/>
                  </a:cubicBezTo>
                  <a:cubicBezTo>
                    <a:pt x="247" y="1117"/>
                    <a:pt x="227" y="1110"/>
                    <a:pt x="223" y="1109"/>
                  </a:cubicBezTo>
                  <a:cubicBezTo>
                    <a:pt x="220" y="1108"/>
                    <a:pt x="218" y="1108"/>
                    <a:pt x="216" y="1107"/>
                  </a:cubicBezTo>
                  <a:cubicBezTo>
                    <a:pt x="218" y="1106"/>
                    <a:pt x="219" y="1104"/>
                    <a:pt x="220" y="1102"/>
                  </a:cubicBezTo>
                  <a:cubicBezTo>
                    <a:pt x="220" y="1102"/>
                    <a:pt x="220" y="1100"/>
                    <a:pt x="219" y="1100"/>
                  </a:cubicBezTo>
                  <a:cubicBezTo>
                    <a:pt x="219" y="1099"/>
                    <a:pt x="218" y="1099"/>
                    <a:pt x="217" y="1099"/>
                  </a:cubicBezTo>
                  <a:cubicBezTo>
                    <a:pt x="216" y="1099"/>
                    <a:pt x="214" y="1102"/>
                    <a:pt x="213" y="1103"/>
                  </a:cubicBezTo>
                  <a:cubicBezTo>
                    <a:pt x="212" y="1105"/>
                    <a:pt x="210" y="1105"/>
                    <a:pt x="208" y="1105"/>
                  </a:cubicBezTo>
                  <a:cubicBezTo>
                    <a:pt x="195" y="1102"/>
                    <a:pt x="187" y="1100"/>
                    <a:pt x="176" y="1090"/>
                  </a:cubicBezTo>
                  <a:cubicBezTo>
                    <a:pt x="176" y="1085"/>
                    <a:pt x="181" y="1076"/>
                    <a:pt x="187" y="1073"/>
                  </a:cubicBezTo>
                  <a:cubicBezTo>
                    <a:pt x="189" y="1079"/>
                    <a:pt x="194" y="1085"/>
                    <a:pt x="201" y="1088"/>
                  </a:cubicBezTo>
                  <a:cubicBezTo>
                    <a:pt x="204" y="1090"/>
                    <a:pt x="207" y="1090"/>
                    <a:pt x="210" y="1090"/>
                  </a:cubicBezTo>
                  <a:cubicBezTo>
                    <a:pt x="215" y="1090"/>
                    <a:pt x="219" y="1088"/>
                    <a:pt x="223" y="1085"/>
                  </a:cubicBezTo>
                  <a:cubicBezTo>
                    <a:pt x="230" y="1078"/>
                    <a:pt x="232" y="1071"/>
                    <a:pt x="233" y="1066"/>
                  </a:cubicBezTo>
                  <a:cubicBezTo>
                    <a:pt x="245" y="1068"/>
                    <a:pt x="249" y="1076"/>
                    <a:pt x="251" y="1086"/>
                  </a:cubicBezTo>
                  <a:cubicBezTo>
                    <a:pt x="251" y="1087"/>
                    <a:pt x="251" y="1088"/>
                    <a:pt x="251" y="1089"/>
                  </a:cubicBezTo>
                  <a:cubicBezTo>
                    <a:pt x="251" y="1090"/>
                    <a:pt x="250" y="1091"/>
                    <a:pt x="250" y="1091"/>
                  </a:cubicBezTo>
                  <a:cubicBezTo>
                    <a:pt x="249" y="1092"/>
                    <a:pt x="247" y="1093"/>
                    <a:pt x="246" y="1094"/>
                  </a:cubicBezTo>
                  <a:cubicBezTo>
                    <a:pt x="245" y="1094"/>
                    <a:pt x="243" y="1095"/>
                    <a:pt x="243" y="1096"/>
                  </a:cubicBezTo>
                  <a:cubicBezTo>
                    <a:pt x="243" y="1097"/>
                    <a:pt x="243" y="1098"/>
                    <a:pt x="244" y="1098"/>
                  </a:cubicBezTo>
                  <a:cubicBezTo>
                    <a:pt x="247" y="1098"/>
                    <a:pt x="250" y="1097"/>
                    <a:pt x="253" y="1097"/>
                  </a:cubicBezTo>
                  <a:cubicBezTo>
                    <a:pt x="254" y="1105"/>
                    <a:pt x="255" y="1112"/>
                    <a:pt x="257" y="1115"/>
                  </a:cubicBezTo>
                  <a:cubicBezTo>
                    <a:pt x="260" y="1119"/>
                    <a:pt x="265" y="1122"/>
                    <a:pt x="265" y="1122"/>
                  </a:cubicBezTo>
                  <a:cubicBezTo>
                    <a:pt x="280" y="1125"/>
                    <a:pt x="282" y="1124"/>
                    <a:pt x="288" y="1124"/>
                  </a:cubicBezTo>
                  <a:cubicBezTo>
                    <a:pt x="295" y="1125"/>
                    <a:pt x="320" y="1123"/>
                    <a:pt x="326" y="1122"/>
                  </a:cubicBezTo>
                  <a:cubicBezTo>
                    <a:pt x="336" y="1119"/>
                    <a:pt x="356" y="1114"/>
                    <a:pt x="359" y="1110"/>
                  </a:cubicBezTo>
                  <a:cubicBezTo>
                    <a:pt x="365" y="1104"/>
                    <a:pt x="371" y="1099"/>
                    <a:pt x="374" y="1086"/>
                  </a:cubicBezTo>
                  <a:cubicBezTo>
                    <a:pt x="376" y="1077"/>
                    <a:pt x="378" y="1066"/>
                    <a:pt x="380" y="1058"/>
                  </a:cubicBezTo>
                  <a:cubicBezTo>
                    <a:pt x="382" y="1047"/>
                    <a:pt x="394" y="1011"/>
                    <a:pt x="400" y="1002"/>
                  </a:cubicBezTo>
                  <a:cubicBezTo>
                    <a:pt x="411" y="986"/>
                    <a:pt x="427" y="986"/>
                    <a:pt x="441" y="982"/>
                  </a:cubicBezTo>
                  <a:cubicBezTo>
                    <a:pt x="455" y="979"/>
                    <a:pt x="460" y="978"/>
                    <a:pt x="463" y="976"/>
                  </a:cubicBezTo>
                  <a:cubicBezTo>
                    <a:pt x="473" y="965"/>
                    <a:pt x="416" y="980"/>
                    <a:pt x="400" y="979"/>
                  </a:cubicBezTo>
                  <a:cubicBezTo>
                    <a:pt x="378" y="978"/>
                    <a:pt x="357" y="973"/>
                    <a:pt x="336" y="970"/>
                  </a:cubicBezTo>
                  <a:cubicBezTo>
                    <a:pt x="312" y="967"/>
                    <a:pt x="289" y="968"/>
                    <a:pt x="266" y="972"/>
                  </a:cubicBezTo>
                  <a:cubicBezTo>
                    <a:pt x="269" y="969"/>
                    <a:pt x="274" y="963"/>
                    <a:pt x="275" y="962"/>
                  </a:cubicBezTo>
                  <a:cubicBezTo>
                    <a:pt x="278" y="959"/>
                    <a:pt x="282" y="955"/>
                    <a:pt x="285" y="953"/>
                  </a:cubicBezTo>
                  <a:cubicBezTo>
                    <a:pt x="287" y="951"/>
                    <a:pt x="290" y="949"/>
                    <a:pt x="293" y="947"/>
                  </a:cubicBezTo>
                  <a:cubicBezTo>
                    <a:pt x="305" y="947"/>
                    <a:pt x="327" y="946"/>
                    <a:pt x="337" y="947"/>
                  </a:cubicBezTo>
                  <a:cubicBezTo>
                    <a:pt x="353" y="949"/>
                    <a:pt x="367" y="951"/>
                    <a:pt x="382" y="952"/>
                  </a:cubicBezTo>
                  <a:cubicBezTo>
                    <a:pt x="384" y="952"/>
                    <a:pt x="387" y="948"/>
                    <a:pt x="386" y="948"/>
                  </a:cubicBezTo>
                  <a:cubicBezTo>
                    <a:pt x="381" y="947"/>
                    <a:pt x="376" y="947"/>
                    <a:pt x="371" y="947"/>
                  </a:cubicBezTo>
                  <a:cubicBezTo>
                    <a:pt x="363" y="946"/>
                    <a:pt x="354" y="944"/>
                    <a:pt x="347" y="943"/>
                  </a:cubicBezTo>
                  <a:cubicBezTo>
                    <a:pt x="334" y="941"/>
                    <a:pt x="316" y="940"/>
                    <a:pt x="302" y="941"/>
                  </a:cubicBezTo>
                  <a:cubicBezTo>
                    <a:pt x="303" y="940"/>
                    <a:pt x="304" y="940"/>
                    <a:pt x="304" y="940"/>
                  </a:cubicBezTo>
                  <a:cubicBezTo>
                    <a:pt x="315" y="934"/>
                    <a:pt x="335" y="926"/>
                    <a:pt x="348" y="926"/>
                  </a:cubicBezTo>
                  <a:cubicBezTo>
                    <a:pt x="353" y="926"/>
                    <a:pt x="361" y="926"/>
                    <a:pt x="367" y="928"/>
                  </a:cubicBezTo>
                  <a:cubicBezTo>
                    <a:pt x="371" y="929"/>
                    <a:pt x="378" y="933"/>
                    <a:pt x="381" y="933"/>
                  </a:cubicBezTo>
                  <a:cubicBezTo>
                    <a:pt x="389" y="933"/>
                    <a:pt x="383" y="917"/>
                    <a:pt x="383" y="911"/>
                  </a:cubicBezTo>
                  <a:cubicBezTo>
                    <a:pt x="382" y="900"/>
                    <a:pt x="390" y="891"/>
                    <a:pt x="399" y="885"/>
                  </a:cubicBezTo>
                  <a:cubicBezTo>
                    <a:pt x="399" y="894"/>
                    <a:pt x="403" y="916"/>
                    <a:pt x="410" y="916"/>
                  </a:cubicBezTo>
                  <a:cubicBezTo>
                    <a:pt x="415" y="916"/>
                    <a:pt x="412" y="910"/>
                    <a:pt x="411" y="908"/>
                  </a:cubicBezTo>
                  <a:cubicBezTo>
                    <a:pt x="409" y="905"/>
                    <a:pt x="407" y="897"/>
                    <a:pt x="407" y="894"/>
                  </a:cubicBezTo>
                  <a:cubicBezTo>
                    <a:pt x="407" y="888"/>
                    <a:pt x="408" y="882"/>
                    <a:pt x="413" y="878"/>
                  </a:cubicBezTo>
                  <a:cubicBezTo>
                    <a:pt x="417" y="877"/>
                    <a:pt x="420" y="876"/>
                    <a:pt x="424" y="876"/>
                  </a:cubicBezTo>
                  <a:cubicBezTo>
                    <a:pt x="422" y="879"/>
                    <a:pt x="419" y="884"/>
                    <a:pt x="419" y="887"/>
                  </a:cubicBezTo>
                  <a:cubicBezTo>
                    <a:pt x="419" y="892"/>
                    <a:pt x="420" y="895"/>
                    <a:pt x="422" y="900"/>
                  </a:cubicBezTo>
                  <a:cubicBezTo>
                    <a:pt x="423" y="902"/>
                    <a:pt x="425" y="904"/>
                    <a:pt x="427" y="906"/>
                  </a:cubicBezTo>
                  <a:cubicBezTo>
                    <a:pt x="437" y="917"/>
                    <a:pt x="450" y="921"/>
                    <a:pt x="464" y="923"/>
                  </a:cubicBezTo>
                  <a:cubicBezTo>
                    <a:pt x="504" y="923"/>
                    <a:pt x="538" y="909"/>
                    <a:pt x="579" y="911"/>
                  </a:cubicBezTo>
                  <a:cubicBezTo>
                    <a:pt x="612" y="912"/>
                    <a:pt x="646" y="913"/>
                    <a:pt x="657" y="920"/>
                  </a:cubicBezTo>
                  <a:cubicBezTo>
                    <a:pt x="655" y="929"/>
                    <a:pt x="650" y="937"/>
                    <a:pt x="650" y="948"/>
                  </a:cubicBezTo>
                  <a:cubicBezTo>
                    <a:pt x="650" y="968"/>
                    <a:pt x="658" y="980"/>
                    <a:pt x="676" y="990"/>
                  </a:cubicBezTo>
                  <a:cubicBezTo>
                    <a:pt x="675" y="991"/>
                    <a:pt x="675" y="992"/>
                    <a:pt x="675" y="993"/>
                  </a:cubicBezTo>
                  <a:cubicBezTo>
                    <a:pt x="672" y="1001"/>
                    <a:pt x="668" y="1017"/>
                    <a:pt x="664" y="1035"/>
                  </a:cubicBezTo>
                  <a:cubicBezTo>
                    <a:pt x="630" y="1051"/>
                    <a:pt x="589" y="1057"/>
                    <a:pt x="549" y="1062"/>
                  </a:cubicBezTo>
                  <a:close/>
                  <a:moveTo>
                    <a:pt x="578" y="1404"/>
                  </a:moveTo>
                  <a:cubicBezTo>
                    <a:pt x="576" y="1404"/>
                    <a:pt x="575" y="1403"/>
                    <a:pt x="574" y="1403"/>
                  </a:cubicBezTo>
                  <a:cubicBezTo>
                    <a:pt x="572" y="1403"/>
                    <a:pt x="571" y="1403"/>
                    <a:pt x="569" y="1403"/>
                  </a:cubicBezTo>
                  <a:cubicBezTo>
                    <a:pt x="568" y="1403"/>
                    <a:pt x="568" y="1403"/>
                    <a:pt x="566" y="1403"/>
                  </a:cubicBezTo>
                  <a:cubicBezTo>
                    <a:pt x="571" y="1397"/>
                    <a:pt x="578" y="1391"/>
                    <a:pt x="587" y="1388"/>
                  </a:cubicBezTo>
                  <a:cubicBezTo>
                    <a:pt x="594" y="1385"/>
                    <a:pt x="605" y="1383"/>
                    <a:pt x="614" y="1391"/>
                  </a:cubicBezTo>
                  <a:cubicBezTo>
                    <a:pt x="615" y="1391"/>
                    <a:pt x="618" y="1394"/>
                    <a:pt x="616" y="1400"/>
                  </a:cubicBezTo>
                  <a:cubicBezTo>
                    <a:pt x="613" y="1406"/>
                    <a:pt x="604" y="1412"/>
                    <a:pt x="599" y="1411"/>
                  </a:cubicBezTo>
                  <a:cubicBezTo>
                    <a:pt x="593" y="1410"/>
                    <a:pt x="590" y="1408"/>
                    <a:pt x="587" y="1407"/>
                  </a:cubicBezTo>
                  <a:cubicBezTo>
                    <a:pt x="584" y="1406"/>
                    <a:pt x="582" y="1404"/>
                    <a:pt x="578" y="1404"/>
                  </a:cubicBezTo>
                  <a:close/>
                  <a:moveTo>
                    <a:pt x="605" y="1532"/>
                  </a:moveTo>
                  <a:cubicBezTo>
                    <a:pt x="604" y="1531"/>
                    <a:pt x="603" y="1530"/>
                    <a:pt x="603" y="1529"/>
                  </a:cubicBezTo>
                  <a:cubicBezTo>
                    <a:pt x="601" y="1522"/>
                    <a:pt x="602" y="1505"/>
                    <a:pt x="605" y="1499"/>
                  </a:cubicBezTo>
                  <a:cubicBezTo>
                    <a:pt x="609" y="1491"/>
                    <a:pt x="617" y="1485"/>
                    <a:pt x="623" y="1484"/>
                  </a:cubicBezTo>
                  <a:cubicBezTo>
                    <a:pt x="623" y="1484"/>
                    <a:pt x="623" y="1484"/>
                    <a:pt x="624" y="1484"/>
                  </a:cubicBezTo>
                  <a:cubicBezTo>
                    <a:pt x="627" y="1484"/>
                    <a:pt x="631" y="1486"/>
                    <a:pt x="634" y="1490"/>
                  </a:cubicBezTo>
                  <a:cubicBezTo>
                    <a:pt x="639" y="1499"/>
                    <a:pt x="634" y="1505"/>
                    <a:pt x="628" y="1509"/>
                  </a:cubicBezTo>
                  <a:cubicBezTo>
                    <a:pt x="618" y="1517"/>
                    <a:pt x="610" y="1523"/>
                    <a:pt x="605" y="1532"/>
                  </a:cubicBezTo>
                  <a:close/>
                  <a:moveTo>
                    <a:pt x="740" y="1509"/>
                  </a:moveTo>
                  <a:cubicBezTo>
                    <a:pt x="739" y="1511"/>
                    <a:pt x="737" y="1513"/>
                    <a:pt x="736" y="1515"/>
                  </a:cubicBezTo>
                  <a:cubicBezTo>
                    <a:pt x="734" y="1518"/>
                    <a:pt x="732" y="1521"/>
                    <a:pt x="730" y="1523"/>
                  </a:cubicBezTo>
                  <a:cubicBezTo>
                    <a:pt x="730" y="1524"/>
                    <a:pt x="729" y="1525"/>
                    <a:pt x="728" y="1526"/>
                  </a:cubicBezTo>
                  <a:cubicBezTo>
                    <a:pt x="720" y="1514"/>
                    <a:pt x="716" y="1504"/>
                    <a:pt x="718" y="1496"/>
                  </a:cubicBezTo>
                  <a:cubicBezTo>
                    <a:pt x="718" y="1491"/>
                    <a:pt x="721" y="1487"/>
                    <a:pt x="727" y="1484"/>
                  </a:cubicBezTo>
                  <a:cubicBezTo>
                    <a:pt x="728" y="1483"/>
                    <a:pt x="730" y="1483"/>
                    <a:pt x="731" y="1483"/>
                  </a:cubicBezTo>
                  <a:cubicBezTo>
                    <a:pt x="734" y="1483"/>
                    <a:pt x="737" y="1484"/>
                    <a:pt x="738" y="1485"/>
                  </a:cubicBezTo>
                  <a:cubicBezTo>
                    <a:pt x="743" y="1488"/>
                    <a:pt x="747" y="1494"/>
                    <a:pt x="746" y="1498"/>
                  </a:cubicBezTo>
                  <a:cubicBezTo>
                    <a:pt x="746" y="1503"/>
                    <a:pt x="744" y="1505"/>
                    <a:pt x="740" y="1509"/>
                  </a:cubicBezTo>
                  <a:close/>
                  <a:moveTo>
                    <a:pt x="849" y="1421"/>
                  </a:moveTo>
                  <a:cubicBezTo>
                    <a:pt x="848" y="1420"/>
                    <a:pt x="846" y="1418"/>
                    <a:pt x="845" y="1416"/>
                  </a:cubicBezTo>
                  <a:cubicBezTo>
                    <a:pt x="841" y="1408"/>
                    <a:pt x="839" y="1406"/>
                    <a:pt x="832" y="1403"/>
                  </a:cubicBezTo>
                  <a:cubicBezTo>
                    <a:pt x="831" y="1403"/>
                    <a:pt x="830" y="1402"/>
                    <a:pt x="829" y="1402"/>
                  </a:cubicBezTo>
                  <a:cubicBezTo>
                    <a:pt x="827" y="1401"/>
                    <a:pt x="826" y="1401"/>
                    <a:pt x="826" y="1401"/>
                  </a:cubicBezTo>
                  <a:cubicBezTo>
                    <a:pt x="825" y="1398"/>
                    <a:pt x="824" y="1396"/>
                    <a:pt x="824" y="1394"/>
                  </a:cubicBezTo>
                  <a:cubicBezTo>
                    <a:pt x="824" y="1393"/>
                    <a:pt x="824" y="1392"/>
                    <a:pt x="824" y="1391"/>
                  </a:cubicBezTo>
                  <a:cubicBezTo>
                    <a:pt x="824" y="1389"/>
                    <a:pt x="825" y="1388"/>
                    <a:pt x="825" y="1387"/>
                  </a:cubicBezTo>
                  <a:cubicBezTo>
                    <a:pt x="827" y="1385"/>
                    <a:pt x="831" y="1382"/>
                    <a:pt x="833" y="1382"/>
                  </a:cubicBezTo>
                  <a:cubicBezTo>
                    <a:pt x="834" y="1382"/>
                    <a:pt x="834" y="1382"/>
                    <a:pt x="835" y="1382"/>
                  </a:cubicBezTo>
                  <a:cubicBezTo>
                    <a:pt x="840" y="1382"/>
                    <a:pt x="844" y="1383"/>
                    <a:pt x="847" y="1386"/>
                  </a:cubicBezTo>
                  <a:cubicBezTo>
                    <a:pt x="851" y="1390"/>
                    <a:pt x="853" y="1397"/>
                    <a:pt x="853" y="1405"/>
                  </a:cubicBezTo>
                  <a:cubicBezTo>
                    <a:pt x="852" y="1414"/>
                    <a:pt x="851" y="1418"/>
                    <a:pt x="849" y="1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36;p1">
              <a:extLst>
                <a:ext uri="{FF2B5EF4-FFF2-40B4-BE49-F238E27FC236}">
                  <a16:creationId xmlns:a16="http://schemas.microsoft.com/office/drawing/2014/main" id="{152BCED1-1E26-46DE-8F94-D52B235A73E3}"/>
                </a:ext>
              </a:extLst>
            </p:cNvPr>
            <p:cNvSpPr/>
            <p:nvPr/>
          </p:nvSpPr>
          <p:spPr>
            <a:xfrm>
              <a:off x="13490575" y="2032000"/>
              <a:ext cx="1395413" cy="1385888"/>
            </a:xfrm>
            <a:custGeom>
              <a:avLst/>
              <a:gdLst/>
              <a:ahLst/>
              <a:cxnLst/>
              <a:rect l="l" t="t" r="r" b="b"/>
              <a:pathLst>
                <a:path w="2492" h="2476" extrusionOk="0">
                  <a:moveTo>
                    <a:pt x="2433" y="2236"/>
                  </a:moveTo>
                  <a:cubicBezTo>
                    <a:pt x="2406" y="2209"/>
                    <a:pt x="2370" y="2195"/>
                    <a:pt x="2334" y="2195"/>
                  </a:cubicBezTo>
                  <a:cubicBezTo>
                    <a:pt x="2318" y="2195"/>
                    <a:pt x="2303" y="2198"/>
                    <a:pt x="2289" y="2202"/>
                  </a:cubicBezTo>
                  <a:cubicBezTo>
                    <a:pt x="2286" y="2199"/>
                    <a:pt x="2279" y="2191"/>
                    <a:pt x="2269" y="2179"/>
                  </a:cubicBezTo>
                  <a:cubicBezTo>
                    <a:pt x="2269" y="2179"/>
                    <a:pt x="2269" y="2179"/>
                    <a:pt x="2269" y="2179"/>
                  </a:cubicBezTo>
                  <a:cubicBezTo>
                    <a:pt x="2260" y="2169"/>
                    <a:pt x="2250" y="2156"/>
                    <a:pt x="2237" y="2142"/>
                  </a:cubicBezTo>
                  <a:cubicBezTo>
                    <a:pt x="2227" y="2130"/>
                    <a:pt x="2216" y="2118"/>
                    <a:pt x="2205" y="2105"/>
                  </a:cubicBezTo>
                  <a:cubicBezTo>
                    <a:pt x="2205" y="2105"/>
                    <a:pt x="2205" y="2105"/>
                    <a:pt x="2205" y="2105"/>
                  </a:cubicBezTo>
                  <a:cubicBezTo>
                    <a:pt x="2194" y="2093"/>
                    <a:pt x="2183" y="2081"/>
                    <a:pt x="2172" y="2068"/>
                  </a:cubicBezTo>
                  <a:cubicBezTo>
                    <a:pt x="2162" y="2056"/>
                    <a:pt x="2151" y="2044"/>
                    <a:pt x="2139" y="2031"/>
                  </a:cubicBezTo>
                  <a:cubicBezTo>
                    <a:pt x="2129" y="2019"/>
                    <a:pt x="2118" y="2007"/>
                    <a:pt x="2107" y="1995"/>
                  </a:cubicBezTo>
                  <a:cubicBezTo>
                    <a:pt x="2096" y="1983"/>
                    <a:pt x="2085" y="1971"/>
                    <a:pt x="2074" y="1959"/>
                  </a:cubicBezTo>
                  <a:cubicBezTo>
                    <a:pt x="2063" y="1947"/>
                    <a:pt x="2052" y="1935"/>
                    <a:pt x="2041" y="1923"/>
                  </a:cubicBezTo>
                  <a:cubicBezTo>
                    <a:pt x="2029" y="1911"/>
                    <a:pt x="2018" y="1899"/>
                    <a:pt x="2007" y="1888"/>
                  </a:cubicBezTo>
                  <a:cubicBezTo>
                    <a:pt x="2007" y="1888"/>
                    <a:pt x="2007" y="1888"/>
                    <a:pt x="2007" y="1888"/>
                  </a:cubicBezTo>
                  <a:cubicBezTo>
                    <a:pt x="1996" y="1876"/>
                    <a:pt x="1985" y="1864"/>
                    <a:pt x="1973" y="1853"/>
                  </a:cubicBezTo>
                  <a:cubicBezTo>
                    <a:pt x="1973" y="1853"/>
                    <a:pt x="1973" y="1853"/>
                    <a:pt x="1973" y="1853"/>
                  </a:cubicBezTo>
                  <a:cubicBezTo>
                    <a:pt x="1962" y="1841"/>
                    <a:pt x="1950" y="1830"/>
                    <a:pt x="1939" y="1819"/>
                  </a:cubicBezTo>
                  <a:cubicBezTo>
                    <a:pt x="1932" y="1812"/>
                    <a:pt x="1925" y="1805"/>
                    <a:pt x="1918" y="1799"/>
                  </a:cubicBezTo>
                  <a:cubicBezTo>
                    <a:pt x="1917" y="1798"/>
                    <a:pt x="1917" y="1798"/>
                    <a:pt x="1917" y="1798"/>
                  </a:cubicBezTo>
                  <a:cubicBezTo>
                    <a:pt x="1916" y="1796"/>
                    <a:pt x="1915" y="1795"/>
                    <a:pt x="1914" y="1795"/>
                  </a:cubicBezTo>
                  <a:cubicBezTo>
                    <a:pt x="1988" y="1723"/>
                    <a:pt x="2111" y="1609"/>
                    <a:pt x="2178" y="1567"/>
                  </a:cubicBezTo>
                  <a:cubicBezTo>
                    <a:pt x="2184" y="1563"/>
                    <a:pt x="2184" y="1553"/>
                    <a:pt x="2178" y="1549"/>
                  </a:cubicBezTo>
                  <a:cubicBezTo>
                    <a:pt x="2106" y="1503"/>
                    <a:pt x="2071" y="1487"/>
                    <a:pt x="2056" y="1482"/>
                  </a:cubicBezTo>
                  <a:cubicBezTo>
                    <a:pt x="2055" y="1482"/>
                    <a:pt x="2054" y="1481"/>
                    <a:pt x="2053" y="1481"/>
                  </a:cubicBezTo>
                  <a:cubicBezTo>
                    <a:pt x="2049" y="1481"/>
                    <a:pt x="2045" y="1484"/>
                    <a:pt x="2043" y="1488"/>
                  </a:cubicBezTo>
                  <a:cubicBezTo>
                    <a:pt x="2033" y="1512"/>
                    <a:pt x="1999" y="1584"/>
                    <a:pt x="1900" y="1698"/>
                  </a:cubicBezTo>
                  <a:cubicBezTo>
                    <a:pt x="1896" y="1694"/>
                    <a:pt x="1878" y="1677"/>
                    <a:pt x="1850" y="1650"/>
                  </a:cubicBezTo>
                  <a:cubicBezTo>
                    <a:pt x="1858" y="1634"/>
                    <a:pt x="1867" y="1617"/>
                    <a:pt x="1874" y="1600"/>
                  </a:cubicBezTo>
                  <a:cubicBezTo>
                    <a:pt x="1909" y="1520"/>
                    <a:pt x="1933" y="1428"/>
                    <a:pt x="1936" y="1358"/>
                  </a:cubicBezTo>
                  <a:cubicBezTo>
                    <a:pt x="1936" y="1357"/>
                    <a:pt x="1936" y="1357"/>
                    <a:pt x="1936" y="1356"/>
                  </a:cubicBezTo>
                  <a:cubicBezTo>
                    <a:pt x="1936" y="658"/>
                    <a:pt x="1936" y="658"/>
                    <a:pt x="1936" y="658"/>
                  </a:cubicBezTo>
                  <a:cubicBezTo>
                    <a:pt x="2058" y="526"/>
                    <a:pt x="2173" y="402"/>
                    <a:pt x="2271" y="298"/>
                  </a:cubicBezTo>
                  <a:cubicBezTo>
                    <a:pt x="2431" y="127"/>
                    <a:pt x="2480" y="24"/>
                    <a:pt x="2482" y="20"/>
                  </a:cubicBezTo>
                  <a:cubicBezTo>
                    <a:pt x="2492" y="0"/>
                    <a:pt x="2492" y="0"/>
                    <a:pt x="2492" y="0"/>
                  </a:cubicBezTo>
                  <a:cubicBezTo>
                    <a:pt x="2471" y="8"/>
                    <a:pt x="2471" y="8"/>
                    <a:pt x="2471" y="8"/>
                  </a:cubicBezTo>
                  <a:cubicBezTo>
                    <a:pt x="2466" y="10"/>
                    <a:pt x="2356" y="56"/>
                    <a:pt x="2150" y="243"/>
                  </a:cubicBezTo>
                  <a:cubicBezTo>
                    <a:pt x="2085" y="302"/>
                    <a:pt x="2012" y="368"/>
                    <a:pt x="1936" y="438"/>
                  </a:cubicBezTo>
                  <a:cubicBezTo>
                    <a:pt x="1936" y="425"/>
                    <a:pt x="1936" y="425"/>
                    <a:pt x="1936" y="425"/>
                  </a:cubicBezTo>
                  <a:cubicBezTo>
                    <a:pt x="1936" y="407"/>
                    <a:pt x="1922" y="392"/>
                    <a:pt x="1903" y="392"/>
                  </a:cubicBezTo>
                  <a:cubicBezTo>
                    <a:pt x="589" y="392"/>
                    <a:pt x="589" y="392"/>
                    <a:pt x="589" y="392"/>
                  </a:cubicBezTo>
                  <a:cubicBezTo>
                    <a:pt x="570" y="392"/>
                    <a:pt x="556" y="407"/>
                    <a:pt x="556" y="425"/>
                  </a:cubicBezTo>
                  <a:cubicBezTo>
                    <a:pt x="556" y="438"/>
                    <a:pt x="556" y="438"/>
                    <a:pt x="556" y="438"/>
                  </a:cubicBezTo>
                  <a:cubicBezTo>
                    <a:pt x="480" y="368"/>
                    <a:pt x="407" y="302"/>
                    <a:pt x="342" y="243"/>
                  </a:cubicBezTo>
                  <a:cubicBezTo>
                    <a:pt x="136" y="56"/>
                    <a:pt x="26" y="10"/>
                    <a:pt x="2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2" y="24"/>
                    <a:pt x="61" y="127"/>
                    <a:pt x="221" y="298"/>
                  </a:cubicBezTo>
                  <a:cubicBezTo>
                    <a:pt x="319" y="402"/>
                    <a:pt x="434" y="526"/>
                    <a:pt x="556" y="658"/>
                  </a:cubicBezTo>
                  <a:cubicBezTo>
                    <a:pt x="556" y="1356"/>
                    <a:pt x="556" y="1356"/>
                    <a:pt x="556" y="1356"/>
                  </a:cubicBezTo>
                  <a:cubicBezTo>
                    <a:pt x="556" y="1357"/>
                    <a:pt x="556" y="1357"/>
                    <a:pt x="556" y="1358"/>
                  </a:cubicBezTo>
                  <a:cubicBezTo>
                    <a:pt x="559" y="1428"/>
                    <a:pt x="583" y="1520"/>
                    <a:pt x="618" y="1600"/>
                  </a:cubicBezTo>
                  <a:cubicBezTo>
                    <a:pt x="625" y="1617"/>
                    <a:pt x="634" y="1634"/>
                    <a:pt x="642" y="1650"/>
                  </a:cubicBezTo>
                  <a:cubicBezTo>
                    <a:pt x="614" y="1677"/>
                    <a:pt x="597" y="1694"/>
                    <a:pt x="592" y="1698"/>
                  </a:cubicBezTo>
                  <a:cubicBezTo>
                    <a:pt x="493" y="1584"/>
                    <a:pt x="459" y="1512"/>
                    <a:pt x="449" y="1488"/>
                  </a:cubicBezTo>
                  <a:cubicBezTo>
                    <a:pt x="447" y="1484"/>
                    <a:pt x="443" y="1481"/>
                    <a:pt x="439" y="1481"/>
                  </a:cubicBezTo>
                  <a:cubicBezTo>
                    <a:pt x="438" y="1481"/>
                    <a:pt x="437" y="1482"/>
                    <a:pt x="436" y="1482"/>
                  </a:cubicBezTo>
                  <a:cubicBezTo>
                    <a:pt x="421" y="1487"/>
                    <a:pt x="386" y="1503"/>
                    <a:pt x="314" y="1549"/>
                  </a:cubicBezTo>
                  <a:cubicBezTo>
                    <a:pt x="308" y="1553"/>
                    <a:pt x="308" y="1563"/>
                    <a:pt x="314" y="1567"/>
                  </a:cubicBezTo>
                  <a:cubicBezTo>
                    <a:pt x="381" y="1609"/>
                    <a:pt x="504" y="1723"/>
                    <a:pt x="578" y="1795"/>
                  </a:cubicBezTo>
                  <a:cubicBezTo>
                    <a:pt x="577" y="1795"/>
                    <a:pt x="576" y="1796"/>
                    <a:pt x="575" y="1798"/>
                  </a:cubicBezTo>
                  <a:cubicBezTo>
                    <a:pt x="574" y="1799"/>
                    <a:pt x="574" y="1799"/>
                    <a:pt x="574" y="1799"/>
                  </a:cubicBezTo>
                  <a:cubicBezTo>
                    <a:pt x="567" y="1805"/>
                    <a:pt x="560" y="1812"/>
                    <a:pt x="553" y="1819"/>
                  </a:cubicBezTo>
                  <a:cubicBezTo>
                    <a:pt x="542" y="1830"/>
                    <a:pt x="530" y="1841"/>
                    <a:pt x="519" y="1853"/>
                  </a:cubicBezTo>
                  <a:cubicBezTo>
                    <a:pt x="519" y="1853"/>
                    <a:pt x="519" y="1853"/>
                    <a:pt x="519" y="1853"/>
                  </a:cubicBezTo>
                  <a:cubicBezTo>
                    <a:pt x="507" y="1864"/>
                    <a:pt x="496" y="1876"/>
                    <a:pt x="485" y="1888"/>
                  </a:cubicBezTo>
                  <a:cubicBezTo>
                    <a:pt x="474" y="1899"/>
                    <a:pt x="463" y="1911"/>
                    <a:pt x="451" y="1923"/>
                  </a:cubicBezTo>
                  <a:cubicBezTo>
                    <a:pt x="440" y="1935"/>
                    <a:pt x="429" y="1947"/>
                    <a:pt x="418" y="1959"/>
                  </a:cubicBezTo>
                  <a:cubicBezTo>
                    <a:pt x="407" y="1971"/>
                    <a:pt x="396" y="1983"/>
                    <a:pt x="385" y="1995"/>
                  </a:cubicBezTo>
                  <a:cubicBezTo>
                    <a:pt x="374" y="2007"/>
                    <a:pt x="363" y="2019"/>
                    <a:pt x="353" y="2031"/>
                  </a:cubicBezTo>
                  <a:cubicBezTo>
                    <a:pt x="341" y="2044"/>
                    <a:pt x="330" y="2056"/>
                    <a:pt x="320" y="2068"/>
                  </a:cubicBezTo>
                  <a:cubicBezTo>
                    <a:pt x="309" y="2081"/>
                    <a:pt x="298" y="2093"/>
                    <a:pt x="287" y="2105"/>
                  </a:cubicBezTo>
                  <a:cubicBezTo>
                    <a:pt x="287" y="2105"/>
                    <a:pt x="287" y="2105"/>
                    <a:pt x="287" y="2105"/>
                  </a:cubicBezTo>
                  <a:cubicBezTo>
                    <a:pt x="276" y="2118"/>
                    <a:pt x="265" y="2130"/>
                    <a:pt x="255" y="2142"/>
                  </a:cubicBezTo>
                  <a:cubicBezTo>
                    <a:pt x="242" y="2156"/>
                    <a:pt x="232" y="2169"/>
                    <a:pt x="223" y="2179"/>
                  </a:cubicBezTo>
                  <a:cubicBezTo>
                    <a:pt x="223" y="2179"/>
                    <a:pt x="223" y="2179"/>
                    <a:pt x="223" y="2179"/>
                  </a:cubicBezTo>
                  <a:cubicBezTo>
                    <a:pt x="213" y="2191"/>
                    <a:pt x="206" y="2199"/>
                    <a:pt x="203" y="2202"/>
                  </a:cubicBezTo>
                  <a:cubicBezTo>
                    <a:pt x="189" y="2198"/>
                    <a:pt x="174" y="2195"/>
                    <a:pt x="158" y="2195"/>
                  </a:cubicBezTo>
                  <a:cubicBezTo>
                    <a:pt x="122" y="2195"/>
                    <a:pt x="86" y="2209"/>
                    <a:pt x="59" y="2236"/>
                  </a:cubicBezTo>
                  <a:cubicBezTo>
                    <a:pt x="12" y="2283"/>
                    <a:pt x="5" y="2354"/>
                    <a:pt x="38" y="2408"/>
                  </a:cubicBezTo>
                  <a:cubicBezTo>
                    <a:pt x="38" y="2408"/>
                    <a:pt x="38" y="2408"/>
                    <a:pt x="38" y="2408"/>
                  </a:cubicBezTo>
                  <a:cubicBezTo>
                    <a:pt x="38" y="2408"/>
                    <a:pt x="38" y="2408"/>
                    <a:pt x="38" y="2408"/>
                  </a:cubicBezTo>
                  <a:cubicBezTo>
                    <a:pt x="44" y="2418"/>
                    <a:pt x="51" y="2427"/>
                    <a:pt x="59" y="2435"/>
                  </a:cubicBezTo>
                  <a:cubicBezTo>
                    <a:pt x="51" y="2427"/>
                    <a:pt x="44" y="2418"/>
                    <a:pt x="38" y="2408"/>
                  </a:cubicBezTo>
                  <a:cubicBezTo>
                    <a:pt x="28" y="2421"/>
                    <a:pt x="29" y="2440"/>
                    <a:pt x="41" y="2452"/>
                  </a:cubicBezTo>
                  <a:cubicBezTo>
                    <a:pt x="53" y="2464"/>
                    <a:pt x="71" y="2465"/>
                    <a:pt x="85" y="2455"/>
                  </a:cubicBezTo>
                  <a:cubicBezTo>
                    <a:pt x="107" y="2469"/>
                    <a:pt x="133" y="2476"/>
                    <a:pt x="158" y="2476"/>
                  </a:cubicBezTo>
                  <a:cubicBezTo>
                    <a:pt x="194" y="2476"/>
                    <a:pt x="230" y="2463"/>
                    <a:pt x="258" y="2435"/>
                  </a:cubicBezTo>
                  <a:cubicBezTo>
                    <a:pt x="300" y="2393"/>
                    <a:pt x="310" y="2330"/>
                    <a:pt x="286" y="2278"/>
                  </a:cubicBezTo>
                  <a:cubicBezTo>
                    <a:pt x="293" y="2273"/>
                    <a:pt x="305" y="2263"/>
                    <a:pt x="321" y="2249"/>
                  </a:cubicBezTo>
                  <a:cubicBezTo>
                    <a:pt x="331" y="2240"/>
                    <a:pt x="343" y="2229"/>
                    <a:pt x="357" y="2218"/>
                  </a:cubicBezTo>
                  <a:cubicBezTo>
                    <a:pt x="357" y="2218"/>
                    <a:pt x="357" y="2218"/>
                    <a:pt x="357" y="2218"/>
                  </a:cubicBezTo>
                  <a:cubicBezTo>
                    <a:pt x="368" y="2208"/>
                    <a:pt x="380" y="2198"/>
                    <a:pt x="392" y="2186"/>
                  </a:cubicBezTo>
                  <a:cubicBezTo>
                    <a:pt x="392" y="2186"/>
                    <a:pt x="392" y="2186"/>
                    <a:pt x="392" y="2186"/>
                  </a:cubicBezTo>
                  <a:cubicBezTo>
                    <a:pt x="404" y="2176"/>
                    <a:pt x="416" y="2166"/>
                    <a:pt x="428" y="2155"/>
                  </a:cubicBezTo>
                  <a:cubicBezTo>
                    <a:pt x="428" y="2155"/>
                    <a:pt x="428" y="2155"/>
                    <a:pt x="428" y="2155"/>
                  </a:cubicBezTo>
                  <a:cubicBezTo>
                    <a:pt x="439" y="2145"/>
                    <a:pt x="451" y="2134"/>
                    <a:pt x="463" y="2123"/>
                  </a:cubicBezTo>
                  <a:cubicBezTo>
                    <a:pt x="475" y="2113"/>
                    <a:pt x="487" y="2102"/>
                    <a:pt x="499" y="2092"/>
                  </a:cubicBezTo>
                  <a:cubicBezTo>
                    <a:pt x="510" y="2081"/>
                    <a:pt x="522" y="2070"/>
                    <a:pt x="534" y="2059"/>
                  </a:cubicBezTo>
                  <a:cubicBezTo>
                    <a:pt x="534" y="2059"/>
                    <a:pt x="534" y="2059"/>
                    <a:pt x="534" y="2059"/>
                  </a:cubicBezTo>
                  <a:cubicBezTo>
                    <a:pt x="546" y="2049"/>
                    <a:pt x="557" y="2038"/>
                    <a:pt x="569" y="2027"/>
                  </a:cubicBezTo>
                  <a:cubicBezTo>
                    <a:pt x="580" y="2016"/>
                    <a:pt x="592" y="2005"/>
                    <a:pt x="603" y="1994"/>
                  </a:cubicBezTo>
                  <a:cubicBezTo>
                    <a:pt x="615" y="1982"/>
                    <a:pt x="627" y="1971"/>
                    <a:pt x="638" y="1960"/>
                  </a:cubicBezTo>
                  <a:cubicBezTo>
                    <a:pt x="638" y="1960"/>
                    <a:pt x="638" y="1960"/>
                    <a:pt x="638" y="1960"/>
                  </a:cubicBezTo>
                  <a:cubicBezTo>
                    <a:pt x="650" y="1948"/>
                    <a:pt x="661" y="1937"/>
                    <a:pt x="672" y="1926"/>
                  </a:cubicBezTo>
                  <a:cubicBezTo>
                    <a:pt x="677" y="1921"/>
                    <a:pt x="681" y="1916"/>
                    <a:pt x="687" y="1910"/>
                  </a:cubicBezTo>
                  <a:cubicBezTo>
                    <a:pt x="688" y="1908"/>
                    <a:pt x="689" y="1907"/>
                    <a:pt x="690" y="1906"/>
                  </a:cubicBezTo>
                  <a:cubicBezTo>
                    <a:pt x="760" y="1979"/>
                    <a:pt x="883" y="2110"/>
                    <a:pt x="927" y="2179"/>
                  </a:cubicBezTo>
                  <a:cubicBezTo>
                    <a:pt x="929" y="2183"/>
                    <a:pt x="932" y="2184"/>
                    <a:pt x="936" y="2184"/>
                  </a:cubicBezTo>
                  <a:cubicBezTo>
                    <a:pt x="939" y="2184"/>
                    <a:pt x="943" y="2183"/>
                    <a:pt x="945" y="2179"/>
                  </a:cubicBezTo>
                  <a:cubicBezTo>
                    <a:pt x="991" y="2107"/>
                    <a:pt x="1006" y="2073"/>
                    <a:pt x="1012" y="2058"/>
                  </a:cubicBezTo>
                  <a:cubicBezTo>
                    <a:pt x="1014" y="2053"/>
                    <a:pt x="1011" y="2047"/>
                    <a:pt x="1006" y="2045"/>
                  </a:cubicBezTo>
                  <a:cubicBezTo>
                    <a:pt x="981" y="2035"/>
                    <a:pt x="906" y="1999"/>
                    <a:pt x="786" y="1893"/>
                  </a:cubicBezTo>
                  <a:cubicBezTo>
                    <a:pt x="792" y="1887"/>
                    <a:pt x="801" y="1879"/>
                    <a:pt x="811" y="1869"/>
                  </a:cubicBezTo>
                  <a:cubicBezTo>
                    <a:pt x="899" y="1949"/>
                    <a:pt x="1029" y="2046"/>
                    <a:pt x="1242" y="2069"/>
                  </a:cubicBezTo>
                  <a:cubicBezTo>
                    <a:pt x="1244" y="2069"/>
                    <a:pt x="1245" y="2069"/>
                    <a:pt x="1246" y="2069"/>
                  </a:cubicBezTo>
                  <a:cubicBezTo>
                    <a:pt x="1247" y="2069"/>
                    <a:pt x="1248" y="2069"/>
                    <a:pt x="1250" y="2069"/>
                  </a:cubicBezTo>
                  <a:cubicBezTo>
                    <a:pt x="1463" y="2046"/>
                    <a:pt x="1592" y="1949"/>
                    <a:pt x="1681" y="1869"/>
                  </a:cubicBezTo>
                  <a:cubicBezTo>
                    <a:pt x="1691" y="1879"/>
                    <a:pt x="1700" y="1887"/>
                    <a:pt x="1706" y="1893"/>
                  </a:cubicBezTo>
                  <a:cubicBezTo>
                    <a:pt x="1586" y="1999"/>
                    <a:pt x="1511" y="2035"/>
                    <a:pt x="1486" y="2045"/>
                  </a:cubicBezTo>
                  <a:cubicBezTo>
                    <a:pt x="1481" y="2047"/>
                    <a:pt x="1478" y="2053"/>
                    <a:pt x="1480" y="2058"/>
                  </a:cubicBezTo>
                  <a:cubicBezTo>
                    <a:pt x="1486" y="2073"/>
                    <a:pt x="1501" y="2107"/>
                    <a:pt x="1547" y="2179"/>
                  </a:cubicBezTo>
                  <a:cubicBezTo>
                    <a:pt x="1549" y="2183"/>
                    <a:pt x="1553" y="2184"/>
                    <a:pt x="1556" y="2184"/>
                  </a:cubicBezTo>
                  <a:cubicBezTo>
                    <a:pt x="1560" y="2184"/>
                    <a:pt x="1563" y="2183"/>
                    <a:pt x="1565" y="2179"/>
                  </a:cubicBezTo>
                  <a:cubicBezTo>
                    <a:pt x="1609" y="2110"/>
                    <a:pt x="1732" y="1979"/>
                    <a:pt x="1802" y="1906"/>
                  </a:cubicBezTo>
                  <a:cubicBezTo>
                    <a:pt x="1803" y="1907"/>
                    <a:pt x="1804" y="1909"/>
                    <a:pt x="1806" y="1911"/>
                  </a:cubicBezTo>
                  <a:cubicBezTo>
                    <a:pt x="1811" y="1916"/>
                    <a:pt x="1815" y="1921"/>
                    <a:pt x="1820" y="1926"/>
                  </a:cubicBezTo>
                  <a:cubicBezTo>
                    <a:pt x="1831" y="1937"/>
                    <a:pt x="1842" y="1948"/>
                    <a:pt x="1854" y="1960"/>
                  </a:cubicBezTo>
                  <a:cubicBezTo>
                    <a:pt x="1854" y="1960"/>
                    <a:pt x="1854" y="1960"/>
                    <a:pt x="1854" y="1960"/>
                  </a:cubicBezTo>
                  <a:cubicBezTo>
                    <a:pt x="1865" y="1971"/>
                    <a:pt x="1877" y="1982"/>
                    <a:pt x="1889" y="1994"/>
                  </a:cubicBezTo>
                  <a:cubicBezTo>
                    <a:pt x="1900" y="2005"/>
                    <a:pt x="1912" y="2016"/>
                    <a:pt x="1923" y="2027"/>
                  </a:cubicBezTo>
                  <a:cubicBezTo>
                    <a:pt x="1935" y="2038"/>
                    <a:pt x="1946" y="2049"/>
                    <a:pt x="1958" y="2059"/>
                  </a:cubicBezTo>
                  <a:cubicBezTo>
                    <a:pt x="1958" y="2059"/>
                    <a:pt x="1958" y="2059"/>
                    <a:pt x="1958" y="2059"/>
                  </a:cubicBezTo>
                  <a:cubicBezTo>
                    <a:pt x="1970" y="2070"/>
                    <a:pt x="1982" y="2081"/>
                    <a:pt x="1993" y="2092"/>
                  </a:cubicBezTo>
                  <a:cubicBezTo>
                    <a:pt x="2005" y="2102"/>
                    <a:pt x="2017" y="2113"/>
                    <a:pt x="2029" y="2123"/>
                  </a:cubicBezTo>
                  <a:cubicBezTo>
                    <a:pt x="2041" y="2134"/>
                    <a:pt x="2053" y="2145"/>
                    <a:pt x="2064" y="2155"/>
                  </a:cubicBezTo>
                  <a:cubicBezTo>
                    <a:pt x="2064" y="2155"/>
                    <a:pt x="2064" y="2155"/>
                    <a:pt x="2064" y="2155"/>
                  </a:cubicBezTo>
                  <a:cubicBezTo>
                    <a:pt x="2076" y="2166"/>
                    <a:pt x="2088" y="2176"/>
                    <a:pt x="2100" y="2186"/>
                  </a:cubicBezTo>
                  <a:cubicBezTo>
                    <a:pt x="2100" y="2186"/>
                    <a:pt x="2100" y="2186"/>
                    <a:pt x="2100" y="2186"/>
                  </a:cubicBezTo>
                  <a:cubicBezTo>
                    <a:pt x="2112" y="2198"/>
                    <a:pt x="2124" y="2208"/>
                    <a:pt x="2135" y="2218"/>
                  </a:cubicBezTo>
                  <a:cubicBezTo>
                    <a:pt x="2135" y="2218"/>
                    <a:pt x="2135" y="2218"/>
                    <a:pt x="2135" y="2218"/>
                  </a:cubicBezTo>
                  <a:cubicBezTo>
                    <a:pt x="2149" y="2229"/>
                    <a:pt x="2161" y="2240"/>
                    <a:pt x="2171" y="2249"/>
                  </a:cubicBezTo>
                  <a:cubicBezTo>
                    <a:pt x="2187" y="2262"/>
                    <a:pt x="2199" y="2273"/>
                    <a:pt x="2206" y="2278"/>
                  </a:cubicBezTo>
                  <a:cubicBezTo>
                    <a:pt x="2182" y="2330"/>
                    <a:pt x="2192" y="2393"/>
                    <a:pt x="2234" y="2435"/>
                  </a:cubicBezTo>
                  <a:cubicBezTo>
                    <a:pt x="2262" y="2463"/>
                    <a:pt x="2298" y="2476"/>
                    <a:pt x="2334" y="2476"/>
                  </a:cubicBezTo>
                  <a:cubicBezTo>
                    <a:pt x="2359" y="2476"/>
                    <a:pt x="2384" y="2470"/>
                    <a:pt x="2406" y="2456"/>
                  </a:cubicBezTo>
                  <a:cubicBezTo>
                    <a:pt x="2419" y="2466"/>
                    <a:pt x="2438" y="2464"/>
                    <a:pt x="2450" y="2453"/>
                  </a:cubicBezTo>
                  <a:cubicBezTo>
                    <a:pt x="2462" y="2441"/>
                    <a:pt x="2463" y="2422"/>
                    <a:pt x="2453" y="2409"/>
                  </a:cubicBezTo>
                  <a:cubicBezTo>
                    <a:pt x="2454" y="2409"/>
                    <a:pt x="2454" y="2408"/>
                    <a:pt x="2454" y="2408"/>
                  </a:cubicBezTo>
                  <a:cubicBezTo>
                    <a:pt x="2487" y="2354"/>
                    <a:pt x="2480" y="2283"/>
                    <a:pt x="2433" y="2236"/>
                  </a:cubicBezTo>
                  <a:close/>
                  <a:moveTo>
                    <a:pt x="1936" y="585"/>
                  </a:moveTo>
                  <a:cubicBezTo>
                    <a:pt x="2043" y="473"/>
                    <a:pt x="2043" y="473"/>
                    <a:pt x="2043" y="473"/>
                  </a:cubicBezTo>
                  <a:cubicBezTo>
                    <a:pt x="1936" y="583"/>
                    <a:pt x="1936" y="583"/>
                    <a:pt x="1936" y="583"/>
                  </a:cubicBezTo>
                  <a:cubicBezTo>
                    <a:pt x="1936" y="504"/>
                    <a:pt x="1936" y="504"/>
                    <a:pt x="1936" y="504"/>
                  </a:cubicBezTo>
                  <a:cubicBezTo>
                    <a:pt x="2026" y="414"/>
                    <a:pt x="2026" y="414"/>
                    <a:pt x="2026" y="414"/>
                  </a:cubicBezTo>
                  <a:cubicBezTo>
                    <a:pt x="1936" y="501"/>
                    <a:pt x="1936" y="501"/>
                    <a:pt x="1936" y="501"/>
                  </a:cubicBezTo>
                  <a:cubicBezTo>
                    <a:pt x="1936" y="462"/>
                    <a:pt x="1936" y="462"/>
                    <a:pt x="1936" y="462"/>
                  </a:cubicBezTo>
                  <a:cubicBezTo>
                    <a:pt x="2017" y="388"/>
                    <a:pt x="2093" y="318"/>
                    <a:pt x="2162" y="256"/>
                  </a:cubicBezTo>
                  <a:cubicBezTo>
                    <a:pt x="2310" y="121"/>
                    <a:pt x="2410" y="60"/>
                    <a:pt x="2453" y="37"/>
                  </a:cubicBezTo>
                  <a:cubicBezTo>
                    <a:pt x="2430" y="77"/>
                    <a:pt x="2372" y="164"/>
                    <a:pt x="2258" y="286"/>
                  </a:cubicBezTo>
                  <a:cubicBezTo>
                    <a:pt x="2164" y="387"/>
                    <a:pt x="2053" y="505"/>
                    <a:pt x="1936" y="632"/>
                  </a:cubicBezTo>
                  <a:lnTo>
                    <a:pt x="1936" y="585"/>
                  </a:lnTo>
                  <a:close/>
                  <a:moveTo>
                    <a:pt x="556" y="501"/>
                  </a:moveTo>
                  <a:cubicBezTo>
                    <a:pt x="466" y="414"/>
                    <a:pt x="466" y="414"/>
                    <a:pt x="466" y="414"/>
                  </a:cubicBezTo>
                  <a:cubicBezTo>
                    <a:pt x="556" y="504"/>
                    <a:pt x="556" y="504"/>
                    <a:pt x="556" y="504"/>
                  </a:cubicBezTo>
                  <a:cubicBezTo>
                    <a:pt x="556" y="583"/>
                    <a:pt x="556" y="583"/>
                    <a:pt x="556" y="583"/>
                  </a:cubicBezTo>
                  <a:cubicBezTo>
                    <a:pt x="449" y="473"/>
                    <a:pt x="449" y="473"/>
                    <a:pt x="449" y="473"/>
                  </a:cubicBezTo>
                  <a:cubicBezTo>
                    <a:pt x="556" y="585"/>
                    <a:pt x="556" y="585"/>
                    <a:pt x="556" y="585"/>
                  </a:cubicBezTo>
                  <a:cubicBezTo>
                    <a:pt x="556" y="632"/>
                    <a:pt x="556" y="632"/>
                    <a:pt x="556" y="632"/>
                  </a:cubicBezTo>
                  <a:cubicBezTo>
                    <a:pt x="439" y="505"/>
                    <a:pt x="328" y="387"/>
                    <a:pt x="234" y="286"/>
                  </a:cubicBezTo>
                  <a:cubicBezTo>
                    <a:pt x="120" y="164"/>
                    <a:pt x="62" y="77"/>
                    <a:pt x="39" y="37"/>
                  </a:cubicBezTo>
                  <a:cubicBezTo>
                    <a:pt x="82" y="60"/>
                    <a:pt x="182" y="121"/>
                    <a:pt x="330" y="256"/>
                  </a:cubicBezTo>
                  <a:cubicBezTo>
                    <a:pt x="399" y="318"/>
                    <a:pt x="475" y="388"/>
                    <a:pt x="556" y="462"/>
                  </a:cubicBezTo>
                  <a:lnTo>
                    <a:pt x="556" y="501"/>
                  </a:lnTo>
                  <a:close/>
                  <a:moveTo>
                    <a:pt x="2264" y="2200"/>
                  </a:moveTo>
                  <a:cubicBezTo>
                    <a:pt x="2267" y="2204"/>
                    <a:pt x="2270" y="2207"/>
                    <a:pt x="2272" y="2209"/>
                  </a:cubicBezTo>
                  <a:cubicBezTo>
                    <a:pt x="2271" y="2210"/>
                    <a:pt x="2271" y="2210"/>
                    <a:pt x="2271" y="2210"/>
                  </a:cubicBezTo>
                  <a:cubicBezTo>
                    <a:pt x="2265" y="2213"/>
                    <a:pt x="2258" y="2217"/>
                    <a:pt x="2252" y="2221"/>
                  </a:cubicBezTo>
                  <a:lnTo>
                    <a:pt x="2264" y="2200"/>
                  </a:lnTo>
                  <a:close/>
                  <a:moveTo>
                    <a:pt x="1883" y="1706"/>
                  </a:moveTo>
                  <a:cubicBezTo>
                    <a:pt x="1866" y="1728"/>
                    <a:pt x="1853" y="1743"/>
                    <a:pt x="1843" y="1756"/>
                  </a:cubicBezTo>
                  <a:cubicBezTo>
                    <a:pt x="1809" y="1722"/>
                    <a:pt x="1809" y="1722"/>
                    <a:pt x="1809" y="1722"/>
                  </a:cubicBezTo>
                  <a:cubicBezTo>
                    <a:pt x="1820" y="1705"/>
                    <a:pt x="1831" y="1686"/>
                    <a:pt x="1841" y="1666"/>
                  </a:cubicBezTo>
                  <a:cubicBezTo>
                    <a:pt x="1861" y="1686"/>
                    <a:pt x="1876" y="1699"/>
                    <a:pt x="1883" y="1706"/>
                  </a:cubicBezTo>
                  <a:close/>
                  <a:moveTo>
                    <a:pt x="1822" y="1779"/>
                  </a:moveTo>
                  <a:cubicBezTo>
                    <a:pt x="1822" y="1780"/>
                    <a:pt x="1822" y="1780"/>
                    <a:pt x="1822" y="1780"/>
                  </a:cubicBezTo>
                  <a:cubicBezTo>
                    <a:pt x="1804" y="1798"/>
                    <a:pt x="1789" y="1813"/>
                    <a:pt x="1768" y="1831"/>
                  </a:cubicBezTo>
                  <a:cubicBezTo>
                    <a:pt x="1745" y="1807"/>
                    <a:pt x="1745" y="1807"/>
                    <a:pt x="1745" y="1807"/>
                  </a:cubicBezTo>
                  <a:cubicBezTo>
                    <a:pt x="1760" y="1791"/>
                    <a:pt x="1776" y="1771"/>
                    <a:pt x="1791" y="1748"/>
                  </a:cubicBezTo>
                  <a:lnTo>
                    <a:pt x="1822" y="1779"/>
                  </a:lnTo>
                  <a:close/>
                  <a:moveTo>
                    <a:pt x="651" y="1667"/>
                  </a:moveTo>
                  <a:cubicBezTo>
                    <a:pt x="661" y="1686"/>
                    <a:pt x="672" y="1705"/>
                    <a:pt x="683" y="1722"/>
                  </a:cubicBezTo>
                  <a:cubicBezTo>
                    <a:pt x="649" y="1756"/>
                    <a:pt x="649" y="1756"/>
                    <a:pt x="649" y="1756"/>
                  </a:cubicBezTo>
                  <a:cubicBezTo>
                    <a:pt x="639" y="1743"/>
                    <a:pt x="626" y="1728"/>
                    <a:pt x="609" y="1706"/>
                  </a:cubicBezTo>
                  <a:cubicBezTo>
                    <a:pt x="616" y="1699"/>
                    <a:pt x="631" y="1686"/>
                    <a:pt x="651" y="1667"/>
                  </a:cubicBezTo>
                  <a:close/>
                  <a:moveTo>
                    <a:pt x="701" y="1748"/>
                  </a:moveTo>
                  <a:cubicBezTo>
                    <a:pt x="716" y="1771"/>
                    <a:pt x="732" y="1791"/>
                    <a:pt x="747" y="1808"/>
                  </a:cubicBezTo>
                  <a:cubicBezTo>
                    <a:pt x="724" y="1831"/>
                    <a:pt x="724" y="1831"/>
                    <a:pt x="724" y="1831"/>
                  </a:cubicBezTo>
                  <a:cubicBezTo>
                    <a:pt x="703" y="1813"/>
                    <a:pt x="688" y="1798"/>
                    <a:pt x="670" y="1780"/>
                  </a:cubicBezTo>
                  <a:cubicBezTo>
                    <a:pt x="670" y="1779"/>
                    <a:pt x="670" y="1779"/>
                    <a:pt x="670" y="1779"/>
                  </a:cubicBezTo>
                  <a:lnTo>
                    <a:pt x="701" y="1748"/>
                  </a:lnTo>
                  <a:close/>
                  <a:moveTo>
                    <a:pt x="228" y="2200"/>
                  </a:moveTo>
                  <a:cubicBezTo>
                    <a:pt x="240" y="2221"/>
                    <a:pt x="240" y="2221"/>
                    <a:pt x="240" y="2221"/>
                  </a:cubicBezTo>
                  <a:cubicBezTo>
                    <a:pt x="234" y="2217"/>
                    <a:pt x="227" y="2213"/>
                    <a:pt x="220" y="2210"/>
                  </a:cubicBezTo>
                  <a:cubicBezTo>
                    <a:pt x="220" y="2209"/>
                    <a:pt x="220" y="2209"/>
                    <a:pt x="220" y="2209"/>
                  </a:cubicBezTo>
                  <a:cubicBezTo>
                    <a:pt x="222" y="2207"/>
                    <a:pt x="225" y="2204"/>
                    <a:pt x="228" y="2200"/>
                  </a:cubicBezTo>
                  <a:close/>
                  <a:moveTo>
                    <a:pt x="245" y="2423"/>
                  </a:moveTo>
                  <a:cubicBezTo>
                    <a:pt x="222" y="2446"/>
                    <a:pt x="191" y="2459"/>
                    <a:pt x="158" y="2459"/>
                  </a:cubicBezTo>
                  <a:cubicBezTo>
                    <a:pt x="136" y="2459"/>
                    <a:pt x="113" y="2452"/>
                    <a:pt x="94" y="2440"/>
                  </a:cubicBezTo>
                  <a:cubicBezTo>
                    <a:pt x="86" y="2435"/>
                    <a:pt x="78" y="2429"/>
                    <a:pt x="71" y="2423"/>
                  </a:cubicBezTo>
                  <a:cubicBezTo>
                    <a:pt x="64" y="2415"/>
                    <a:pt x="58" y="2408"/>
                    <a:pt x="53" y="2399"/>
                  </a:cubicBezTo>
                  <a:cubicBezTo>
                    <a:pt x="24" y="2351"/>
                    <a:pt x="31" y="2289"/>
                    <a:pt x="71" y="2249"/>
                  </a:cubicBezTo>
                  <a:cubicBezTo>
                    <a:pt x="95" y="2225"/>
                    <a:pt x="126" y="2213"/>
                    <a:pt x="158" y="2213"/>
                  </a:cubicBezTo>
                  <a:cubicBezTo>
                    <a:pt x="174" y="2213"/>
                    <a:pt x="190" y="2216"/>
                    <a:pt x="204" y="2222"/>
                  </a:cubicBezTo>
                  <a:cubicBezTo>
                    <a:pt x="268" y="2285"/>
                    <a:pt x="268" y="2285"/>
                    <a:pt x="268" y="2285"/>
                  </a:cubicBezTo>
                  <a:cubicBezTo>
                    <a:pt x="269" y="2286"/>
                    <a:pt x="270" y="2287"/>
                    <a:pt x="272" y="2288"/>
                  </a:cubicBezTo>
                  <a:cubicBezTo>
                    <a:pt x="291" y="2334"/>
                    <a:pt x="281" y="2387"/>
                    <a:pt x="245" y="2423"/>
                  </a:cubicBezTo>
                  <a:close/>
                  <a:moveTo>
                    <a:pt x="282" y="2259"/>
                  </a:moveTo>
                  <a:cubicBezTo>
                    <a:pt x="240" y="2186"/>
                    <a:pt x="240" y="2186"/>
                    <a:pt x="240" y="2186"/>
                  </a:cubicBezTo>
                  <a:cubicBezTo>
                    <a:pt x="246" y="2179"/>
                    <a:pt x="253" y="2171"/>
                    <a:pt x="260" y="2163"/>
                  </a:cubicBezTo>
                  <a:cubicBezTo>
                    <a:pt x="298" y="2229"/>
                    <a:pt x="298" y="2229"/>
                    <a:pt x="298" y="2229"/>
                  </a:cubicBezTo>
                  <a:cubicBezTo>
                    <a:pt x="304" y="2240"/>
                    <a:pt x="304" y="2240"/>
                    <a:pt x="304" y="2240"/>
                  </a:cubicBezTo>
                  <a:cubicBezTo>
                    <a:pt x="295" y="2248"/>
                    <a:pt x="287" y="2254"/>
                    <a:pt x="282" y="2259"/>
                  </a:cubicBezTo>
                  <a:close/>
                  <a:moveTo>
                    <a:pt x="318" y="2228"/>
                  </a:moveTo>
                  <a:cubicBezTo>
                    <a:pt x="299" y="2195"/>
                    <a:pt x="299" y="2195"/>
                    <a:pt x="299" y="2195"/>
                  </a:cubicBezTo>
                  <a:cubicBezTo>
                    <a:pt x="273" y="2149"/>
                    <a:pt x="273" y="2149"/>
                    <a:pt x="273" y="2149"/>
                  </a:cubicBezTo>
                  <a:cubicBezTo>
                    <a:pt x="279" y="2141"/>
                    <a:pt x="286" y="2134"/>
                    <a:pt x="293" y="2126"/>
                  </a:cubicBezTo>
                  <a:cubicBezTo>
                    <a:pt x="340" y="2209"/>
                    <a:pt x="340" y="2209"/>
                    <a:pt x="340" y="2209"/>
                  </a:cubicBezTo>
                  <a:cubicBezTo>
                    <a:pt x="332" y="2216"/>
                    <a:pt x="324" y="2222"/>
                    <a:pt x="318" y="2228"/>
                  </a:cubicBezTo>
                  <a:close/>
                  <a:moveTo>
                    <a:pt x="353" y="2197"/>
                  </a:moveTo>
                  <a:cubicBezTo>
                    <a:pt x="305" y="2111"/>
                    <a:pt x="305" y="2111"/>
                    <a:pt x="305" y="2111"/>
                  </a:cubicBezTo>
                  <a:cubicBezTo>
                    <a:pt x="311" y="2104"/>
                    <a:pt x="318" y="2096"/>
                    <a:pt x="325" y="2089"/>
                  </a:cubicBezTo>
                  <a:cubicBezTo>
                    <a:pt x="375" y="2178"/>
                    <a:pt x="375" y="2178"/>
                    <a:pt x="375" y="2178"/>
                  </a:cubicBezTo>
                  <a:cubicBezTo>
                    <a:pt x="368" y="2185"/>
                    <a:pt x="360" y="2191"/>
                    <a:pt x="353" y="2197"/>
                  </a:cubicBezTo>
                  <a:close/>
                  <a:moveTo>
                    <a:pt x="389" y="2166"/>
                  </a:moveTo>
                  <a:cubicBezTo>
                    <a:pt x="343" y="2085"/>
                    <a:pt x="343" y="2085"/>
                    <a:pt x="343" y="2085"/>
                  </a:cubicBezTo>
                  <a:cubicBezTo>
                    <a:pt x="337" y="2075"/>
                    <a:pt x="337" y="2075"/>
                    <a:pt x="337" y="2075"/>
                  </a:cubicBezTo>
                  <a:cubicBezTo>
                    <a:pt x="344" y="2067"/>
                    <a:pt x="351" y="2060"/>
                    <a:pt x="357" y="2052"/>
                  </a:cubicBezTo>
                  <a:cubicBezTo>
                    <a:pt x="411" y="2147"/>
                    <a:pt x="411" y="2147"/>
                    <a:pt x="411" y="2147"/>
                  </a:cubicBezTo>
                  <a:cubicBezTo>
                    <a:pt x="403" y="2153"/>
                    <a:pt x="396" y="2160"/>
                    <a:pt x="389" y="2166"/>
                  </a:cubicBezTo>
                  <a:close/>
                  <a:moveTo>
                    <a:pt x="424" y="2135"/>
                  </a:moveTo>
                  <a:cubicBezTo>
                    <a:pt x="370" y="2038"/>
                    <a:pt x="370" y="2038"/>
                    <a:pt x="370" y="2038"/>
                  </a:cubicBezTo>
                  <a:cubicBezTo>
                    <a:pt x="377" y="2031"/>
                    <a:pt x="383" y="2023"/>
                    <a:pt x="390" y="2016"/>
                  </a:cubicBezTo>
                  <a:cubicBezTo>
                    <a:pt x="446" y="2115"/>
                    <a:pt x="446" y="2115"/>
                    <a:pt x="446" y="2115"/>
                  </a:cubicBezTo>
                  <a:cubicBezTo>
                    <a:pt x="439" y="2122"/>
                    <a:pt x="432" y="2128"/>
                    <a:pt x="424" y="2135"/>
                  </a:cubicBezTo>
                  <a:close/>
                  <a:moveTo>
                    <a:pt x="460" y="2103"/>
                  </a:moveTo>
                  <a:cubicBezTo>
                    <a:pt x="403" y="2002"/>
                    <a:pt x="403" y="2002"/>
                    <a:pt x="403" y="2002"/>
                  </a:cubicBezTo>
                  <a:cubicBezTo>
                    <a:pt x="409" y="1994"/>
                    <a:pt x="416" y="1987"/>
                    <a:pt x="423" y="1979"/>
                  </a:cubicBezTo>
                  <a:cubicBezTo>
                    <a:pt x="482" y="2083"/>
                    <a:pt x="482" y="2083"/>
                    <a:pt x="482" y="2083"/>
                  </a:cubicBezTo>
                  <a:cubicBezTo>
                    <a:pt x="474" y="2090"/>
                    <a:pt x="467" y="2096"/>
                    <a:pt x="460" y="2103"/>
                  </a:cubicBezTo>
                  <a:close/>
                  <a:moveTo>
                    <a:pt x="495" y="2071"/>
                  </a:moveTo>
                  <a:cubicBezTo>
                    <a:pt x="435" y="1966"/>
                    <a:pt x="435" y="1966"/>
                    <a:pt x="435" y="1966"/>
                  </a:cubicBezTo>
                  <a:cubicBezTo>
                    <a:pt x="442" y="1958"/>
                    <a:pt x="449" y="1951"/>
                    <a:pt x="456" y="1944"/>
                  </a:cubicBezTo>
                  <a:cubicBezTo>
                    <a:pt x="497" y="2016"/>
                    <a:pt x="497" y="2016"/>
                    <a:pt x="497" y="2016"/>
                  </a:cubicBezTo>
                  <a:cubicBezTo>
                    <a:pt x="517" y="2051"/>
                    <a:pt x="517" y="2051"/>
                    <a:pt x="517" y="2051"/>
                  </a:cubicBezTo>
                  <a:cubicBezTo>
                    <a:pt x="509" y="2058"/>
                    <a:pt x="502" y="2064"/>
                    <a:pt x="495" y="2071"/>
                  </a:cubicBezTo>
                  <a:close/>
                  <a:moveTo>
                    <a:pt x="530" y="2039"/>
                  </a:moveTo>
                  <a:cubicBezTo>
                    <a:pt x="511" y="2005"/>
                    <a:pt x="511" y="2005"/>
                    <a:pt x="511" y="2005"/>
                  </a:cubicBezTo>
                  <a:cubicBezTo>
                    <a:pt x="469" y="1930"/>
                    <a:pt x="469" y="1930"/>
                    <a:pt x="469" y="1930"/>
                  </a:cubicBezTo>
                  <a:cubicBezTo>
                    <a:pt x="476" y="1923"/>
                    <a:pt x="482" y="1916"/>
                    <a:pt x="489" y="1908"/>
                  </a:cubicBezTo>
                  <a:cubicBezTo>
                    <a:pt x="552" y="2019"/>
                    <a:pt x="552" y="2019"/>
                    <a:pt x="552" y="2019"/>
                  </a:cubicBezTo>
                  <a:cubicBezTo>
                    <a:pt x="544" y="2025"/>
                    <a:pt x="537" y="2032"/>
                    <a:pt x="530" y="2039"/>
                  </a:cubicBezTo>
                  <a:close/>
                  <a:moveTo>
                    <a:pt x="565" y="2006"/>
                  </a:moveTo>
                  <a:cubicBezTo>
                    <a:pt x="502" y="1895"/>
                    <a:pt x="502" y="1895"/>
                    <a:pt x="502" y="1895"/>
                  </a:cubicBezTo>
                  <a:cubicBezTo>
                    <a:pt x="509" y="1888"/>
                    <a:pt x="516" y="1881"/>
                    <a:pt x="523" y="1874"/>
                  </a:cubicBezTo>
                  <a:cubicBezTo>
                    <a:pt x="575" y="1966"/>
                    <a:pt x="575" y="1966"/>
                    <a:pt x="575" y="1966"/>
                  </a:cubicBezTo>
                  <a:cubicBezTo>
                    <a:pt x="586" y="1986"/>
                    <a:pt x="586" y="1986"/>
                    <a:pt x="586" y="1986"/>
                  </a:cubicBezTo>
                  <a:cubicBezTo>
                    <a:pt x="579" y="1993"/>
                    <a:pt x="572" y="1999"/>
                    <a:pt x="565" y="2006"/>
                  </a:cubicBezTo>
                  <a:close/>
                  <a:moveTo>
                    <a:pt x="599" y="1973"/>
                  </a:moveTo>
                  <a:cubicBezTo>
                    <a:pt x="565" y="1912"/>
                    <a:pt x="565" y="1912"/>
                    <a:pt x="565" y="1912"/>
                  </a:cubicBezTo>
                  <a:cubicBezTo>
                    <a:pt x="536" y="1861"/>
                    <a:pt x="536" y="1861"/>
                    <a:pt x="536" y="1861"/>
                  </a:cubicBezTo>
                  <a:cubicBezTo>
                    <a:pt x="543" y="1853"/>
                    <a:pt x="550" y="1846"/>
                    <a:pt x="557" y="1840"/>
                  </a:cubicBezTo>
                  <a:cubicBezTo>
                    <a:pt x="621" y="1952"/>
                    <a:pt x="621" y="1952"/>
                    <a:pt x="621" y="1952"/>
                  </a:cubicBezTo>
                  <a:cubicBezTo>
                    <a:pt x="614" y="1959"/>
                    <a:pt x="607" y="1966"/>
                    <a:pt x="599" y="1973"/>
                  </a:cubicBezTo>
                  <a:close/>
                  <a:moveTo>
                    <a:pt x="634" y="1940"/>
                  </a:moveTo>
                  <a:cubicBezTo>
                    <a:pt x="570" y="1827"/>
                    <a:pt x="570" y="1827"/>
                    <a:pt x="570" y="1827"/>
                  </a:cubicBezTo>
                  <a:cubicBezTo>
                    <a:pt x="575" y="1822"/>
                    <a:pt x="581" y="1817"/>
                    <a:pt x="586" y="1812"/>
                  </a:cubicBezTo>
                  <a:cubicBezTo>
                    <a:pt x="586" y="1812"/>
                    <a:pt x="586" y="1812"/>
                    <a:pt x="586" y="1812"/>
                  </a:cubicBezTo>
                  <a:cubicBezTo>
                    <a:pt x="587" y="1811"/>
                    <a:pt x="587" y="1811"/>
                    <a:pt x="587" y="1811"/>
                  </a:cubicBezTo>
                  <a:cubicBezTo>
                    <a:pt x="587" y="1811"/>
                    <a:pt x="587" y="1810"/>
                    <a:pt x="587" y="1810"/>
                  </a:cubicBezTo>
                  <a:cubicBezTo>
                    <a:pt x="654" y="1918"/>
                    <a:pt x="654" y="1918"/>
                    <a:pt x="654" y="1918"/>
                  </a:cubicBezTo>
                  <a:cubicBezTo>
                    <a:pt x="648" y="1925"/>
                    <a:pt x="641" y="1932"/>
                    <a:pt x="634" y="1940"/>
                  </a:cubicBezTo>
                  <a:close/>
                  <a:moveTo>
                    <a:pt x="673" y="1899"/>
                  </a:moveTo>
                  <a:cubicBezTo>
                    <a:pt x="671" y="1901"/>
                    <a:pt x="669" y="1903"/>
                    <a:pt x="667" y="1905"/>
                  </a:cubicBezTo>
                  <a:cubicBezTo>
                    <a:pt x="630" y="1846"/>
                    <a:pt x="630" y="1846"/>
                    <a:pt x="630" y="1846"/>
                  </a:cubicBezTo>
                  <a:cubicBezTo>
                    <a:pt x="632" y="1848"/>
                    <a:pt x="633" y="1849"/>
                    <a:pt x="635" y="1850"/>
                  </a:cubicBezTo>
                  <a:cubicBezTo>
                    <a:pt x="638" y="1854"/>
                    <a:pt x="643" y="1859"/>
                    <a:pt x="649" y="1866"/>
                  </a:cubicBezTo>
                  <a:cubicBezTo>
                    <a:pt x="656" y="1874"/>
                    <a:pt x="665" y="1884"/>
                    <a:pt x="676" y="1895"/>
                  </a:cubicBezTo>
                  <a:cubicBezTo>
                    <a:pt x="676" y="1896"/>
                    <a:pt x="675" y="1897"/>
                    <a:pt x="673" y="1899"/>
                  </a:cubicBezTo>
                  <a:close/>
                  <a:moveTo>
                    <a:pt x="993" y="2058"/>
                  </a:moveTo>
                  <a:cubicBezTo>
                    <a:pt x="986" y="2074"/>
                    <a:pt x="971" y="2104"/>
                    <a:pt x="936" y="2161"/>
                  </a:cubicBezTo>
                  <a:cubicBezTo>
                    <a:pt x="866" y="2058"/>
                    <a:pt x="661" y="1851"/>
                    <a:pt x="652" y="1842"/>
                  </a:cubicBezTo>
                  <a:cubicBezTo>
                    <a:pt x="643" y="1833"/>
                    <a:pt x="436" y="1628"/>
                    <a:pt x="333" y="1558"/>
                  </a:cubicBezTo>
                  <a:cubicBezTo>
                    <a:pt x="390" y="1522"/>
                    <a:pt x="420" y="1507"/>
                    <a:pt x="435" y="1501"/>
                  </a:cubicBezTo>
                  <a:cubicBezTo>
                    <a:pt x="452" y="1539"/>
                    <a:pt x="510" y="1648"/>
                    <a:pt x="678" y="1816"/>
                  </a:cubicBezTo>
                  <a:cubicBezTo>
                    <a:pt x="845" y="1984"/>
                    <a:pt x="955" y="2042"/>
                    <a:pt x="993" y="2058"/>
                  </a:cubicBezTo>
                  <a:close/>
                  <a:moveTo>
                    <a:pt x="778" y="1876"/>
                  </a:moveTo>
                  <a:cubicBezTo>
                    <a:pt x="772" y="1871"/>
                    <a:pt x="767" y="1866"/>
                    <a:pt x="761" y="1862"/>
                  </a:cubicBezTo>
                  <a:cubicBezTo>
                    <a:pt x="752" y="1854"/>
                    <a:pt x="743" y="1847"/>
                    <a:pt x="735" y="1840"/>
                  </a:cubicBezTo>
                  <a:cubicBezTo>
                    <a:pt x="756" y="1818"/>
                    <a:pt x="756" y="1818"/>
                    <a:pt x="756" y="1818"/>
                  </a:cubicBezTo>
                  <a:cubicBezTo>
                    <a:pt x="759" y="1821"/>
                    <a:pt x="762" y="1824"/>
                    <a:pt x="765" y="1826"/>
                  </a:cubicBezTo>
                  <a:cubicBezTo>
                    <a:pt x="771" y="1832"/>
                    <a:pt x="771" y="1832"/>
                    <a:pt x="771" y="1832"/>
                  </a:cubicBezTo>
                  <a:cubicBezTo>
                    <a:pt x="779" y="1840"/>
                    <a:pt x="788" y="1848"/>
                    <a:pt x="798" y="1857"/>
                  </a:cubicBezTo>
                  <a:cubicBezTo>
                    <a:pt x="790" y="1864"/>
                    <a:pt x="784" y="1871"/>
                    <a:pt x="778" y="1876"/>
                  </a:cubicBezTo>
                  <a:close/>
                  <a:moveTo>
                    <a:pt x="1670" y="1833"/>
                  </a:moveTo>
                  <a:cubicBezTo>
                    <a:pt x="1669" y="1834"/>
                    <a:pt x="1668" y="1835"/>
                    <a:pt x="1667" y="1837"/>
                  </a:cubicBezTo>
                  <a:cubicBezTo>
                    <a:pt x="1581" y="1915"/>
                    <a:pt x="1456" y="2013"/>
                    <a:pt x="1246" y="2035"/>
                  </a:cubicBezTo>
                  <a:cubicBezTo>
                    <a:pt x="1036" y="2013"/>
                    <a:pt x="911" y="1915"/>
                    <a:pt x="825" y="1837"/>
                  </a:cubicBezTo>
                  <a:cubicBezTo>
                    <a:pt x="824" y="1836"/>
                    <a:pt x="823" y="1834"/>
                    <a:pt x="821" y="1833"/>
                  </a:cubicBezTo>
                  <a:cubicBezTo>
                    <a:pt x="809" y="1822"/>
                    <a:pt x="798" y="1812"/>
                    <a:pt x="788" y="1802"/>
                  </a:cubicBezTo>
                  <a:cubicBezTo>
                    <a:pt x="785" y="1799"/>
                    <a:pt x="782" y="1797"/>
                    <a:pt x="779" y="1794"/>
                  </a:cubicBezTo>
                  <a:cubicBezTo>
                    <a:pt x="776" y="1791"/>
                    <a:pt x="773" y="1787"/>
                    <a:pt x="770" y="1784"/>
                  </a:cubicBezTo>
                  <a:cubicBezTo>
                    <a:pt x="756" y="1767"/>
                    <a:pt x="740" y="1747"/>
                    <a:pt x="725" y="1724"/>
                  </a:cubicBezTo>
                  <a:cubicBezTo>
                    <a:pt x="719" y="1716"/>
                    <a:pt x="713" y="1707"/>
                    <a:pt x="708" y="1698"/>
                  </a:cubicBezTo>
                  <a:cubicBezTo>
                    <a:pt x="697" y="1681"/>
                    <a:pt x="686" y="1662"/>
                    <a:pt x="676" y="1643"/>
                  </a:cubicBezTo>
                  <a:cubicBezTo>
                    <a:pt x="676" y="1643"/>
                    <a:pt x="676" y="1643"/>
                    <a:pt x="676" y="1643"/>
                  </a:cubicBezTo>
                  <a:cubicBezTo>
                    <a:pt x="676" y="1642"/>
                    <a:pt x="675" y="1641"/>
                    <a:pt x="675" y="1641"/>
                  </a:cubicBezTo>
                  <a:cubicBezTo>
                    <a:pt x="666" y="1623"/>
                    <a:pt x="657" y="1605"/>
                    <a:pt x="648" y="1586"/>
                  </a:cubicBezTo>
                  <a:cubicBezTo>
                    <a:pt x="612" y="1504"/>
                    <a:pt x="592" y="1416"/>
                    <a:pt x="589" y="1356"/>
                  </a:cubicBezTo>
                  <a:cubicBezTo>
                    <a:pt x="589" y="694"/>
                    <a:pt x="589" y="694"/>
                    <a:pt x="589" y="694"/>
                  </a:cubicBezTo>
                  <a:cubicBezTo>
                    <a:pt x="589" y="668"/>
                    <a:pt x="589" y="668"/>
                    <a:pt x="589" y="668"/>
                  </a:cubicBezTo>
                  <a:cubicBezTo>
                    <a:pt x="589" y="620"/>
                    <a:pt x="589" y="620"/>
                    <a:pt x="589" y="620"/>
                  </a:cubicBezTo>
                  <a:cubicBezTo>
                    <a:pt x="589" y="618"/>
                    <a:pt x="589" y="618"/>
                    <a:pt x="589" y="618"/>
                  </a:cubicBezTo>
                  <a:cubicBezTo>
                    <a:pt x="589" y="538"/>
                    <a:pt x="589" y="538"/>
                    <a:pt x="589" y="538"/>
                  </a:cubicBezTo>
                  <a:cubicBezTo>
                    <a:pt x="589" y="534"/>
                    <a:pt x="589" y="534"/>
                    <a:pt x="589" y="534"/>
                  </a:cubicBezTo>
                  <a:cubicBezTo>
                    <a:pt x="589" y="493"/>
                    <a:pt x="589" y="493"/>
                    <a:pt x="589" y="493"/>
                  </a:cubicBezTo>
                  <a:cubicBezTo>
                    <a:pt x="589" y="469"/>
                    <a:pt x="589" y="469"/>
                    <a:pt x="589" y="469"/>
                  </a:cubicBezTo>
                  <a:cubicBezTo>
                    <a:pt x="589" y="425"/>
                    <a:pt x="589" y="425"/>
                    <a:pt x="589" y="425"/>
                  </a:cubicBezTo>
                  <a:cubicBezTo>
                    <a:pt x="1903" y="425"/>
                    <a:pt x="1903" y="425"/>
                    <a:pt x="1903" y="425"/>
                  </a:cubicBezTo>
                  <a:cubicBezTo>
                    <a:pt x="1903" y="469"/>
                    <a:pt x="1903" y="469"/>
                    <a:pt x="1903" y="469"/>
                  </a:cubicBezTo>
                  <a:cubicBezTo>
                    <a:pt x="1903" y="493"/>
                    <a:pt x="1903" y="493"/>
                    <a:pt x="1903" y="493"/>
                  </a:cubicBezTo>
                  <a:cubicBezTo>
                    <a:pt x="1903" y="534"/>
                    <a:pt x="1903" y="534"/>
                    <a:pt x="1903" y="534"/>
                  </a:cubicBezTo>
                  <a:cubicBezTo>
                    <a:pt x="1903" y="538"/>
                    <a:pt x="1903" y="538"/>
                    <a:pt x="1903" y="538"/>
                  </a:cubicBezTo>
                  <a:cubicBezTo>
                    <a:pt x="1903" y="618"/>
                    <a:pt x="1903" y="618"/>
                    <a:pt x="1903" y="618"/>
                  </a:cubicBezTo>
                  <a:cubicBezTo>
                    <a:pt x="1903" y="620"/>
                    <a:pt x="1903" y="620"/>
                    <a:pt x="1903" y="620"/>
                  </a:cubicBezTo>
                  <a:cubicBezTo>
                    <a:pt x="1903" y="668"/>
                    <a:pt x="1903" y="668"/>
                    <a:pt x="1903" y="668"/>
                  </a:cubicBezTo>
                  <a:cubicBezTo>
                    <a:pt x="1903" y="694"/>
                    <a:pt x="1903" y="694"/>
                    <a:pt x="1903" y="694"/>
                  </a:cubicBezTo>
                  <a:cubicBezTo>
                    <a:pt x="1903" y="1356"/>
                    <a:pt x="1903" y="1356"/>
                    <a:pt x="1903" y="1356"/>
                  </a:cubicBezTo>
                  <a:cubicBezTo>
                    <a:pt x="1900" y="1416"/>
                    <a:pt x="1880" y="1504"/>
                    <a:pt x="1844" y="1586"/>
                  </a:cubicBezTo>
                  <a:cubicBezTo>
                    <a:pt x="1835" y="1605"/>
                    <a:pt x="1826" y="1623"/>
                    <a:pt x="1817" y="1641"/>
                  </a:cubicBezTo>
                  <a:cubicBezTo>
                    <a:pt x="1817" y="1641"/>
                    <a:pt x="1816" y="1642"/>
                    <a:pt x="1816" y="1643"/>
                  </a:cubicBezTo>
                  <a:cubicBezTo>
                    <a:pt x="1816" y="1643"/>
                    <a:pt x="1816" y="1643"/>
                    <a:pt x="1816" y="1643"/>
                  </a:cubicBezTo>
                  <a:cubicBezTo>
                    <a:pt x="1806" y="1662"/>
                    <a:pt x="1795" y="1681"/>
                    <a:pt x="1784" y="1698"/>
                  </a:cubicBezTo>
                  <a:cubicBezTo>
                    <a:pt x="1778" y="1707"/>
                    <a:pt x="1773" y="1716"/>
                    <a:pt x="1767" y="1724"/>
                  </a:cubicBezTo>
                  <a:cubicBezTo>
                    <a:pt x="1752" y="1747"/>
                    <a:pt x="1736" y="1767"/>
                    <a:pt x="1722" y="1783"/>
                  </a:cubicBezTo>
                  <a:cubicBezTo>
                    <a:pt x="1719" y="1787"/>
                    <a:pt x="1715" y="1790"/>
                    <a:pt x="1712" y="1794"/>
                  </a:cubicBezTo>
                  <a:cubicBezTo>
                    <a:pt x="1710" y="1796"/>
                    <a:pt x="1707" y="1799"/>
                    <a:pt x="1704" y="1802"/>
                  </a:cubicBezTo>
                  <a:cubicBezTo>
                    <a:pt x="1694" y="1812"/>
                    <a:pt x="1682" y="1822"/>
                    <a:pt x="1670" y="1833"/>
                  </a:cubicBezTo>
                  <a:close/>
                  <a:moveTo>
                    <a:pt x="1694" y="1857"/>
                  </a:moveTo>
                  <a:cubicBezTo>
                    <a:pt x="1703" y="1848"/>
                    <a:pt x="1712" y="1840"/>
                    <a:pt x="1721" y="1832"/>
                  </a:cubicBezTo>
                  <a:cubicBezTo>
                    <a:pt x="1727" y="1826"/>
                    <a:pt x="1727" y="1826"/>
                    <a:pt x="1727" y="1826"/>
                  </a:cubicBezTo>
                  <a:cubicBezTo>
                    <a:pt x="1730" y="1823"/>
                    <a:pt x="1733" y="1821"/>
                    <a:pt x="1735" y="1818"/>
                  </a:cubicBezTo>
                  <a:cubicBezTo>
                    <a:pt x="1757" y="1840"/>
                    <a:pt x="1757" y="1840"/>
                    <a:pt x="1757" y="1840"/>
                  </a:cubicBezTo>
                  <a:cubicBezTo>
                    <a:pt x="1749" y="1847"/>
                    <a:pt x="1740" y="1854"/>
                    <a:pt x="1731" y="1862"/>
                  </a:cubicBezTo>
                  <a:cubicBezTo>
                    <a:pt x="1725" y="1866"/>
                    <a:pt x="1720" y="1871"/>
                    <a:pt x="1714" y="1876"/>
                  </a:cubicBezTo>
                  <a:cubicBezTo>
                    <a:pt x="1708" y="1871"/>
                    <a:pt x="1702" y="1864"/>
                    <a:pt x="1694" y="1857"/>
                  </a:cubicBezTo>
                  <a:close/>
                  <a:moveTo>
                    <a:pt x="1556" y="2161"/>
                  </a:moveTo>
                  <a:cubicBezTo>
                    <a:pt x="1521" y="2104"/>
                    <a:pt x="1506" y="2074"/>
                    <a:pt x="1499" y="2058"/>
                  </a:cubicBezTo>
                  <a:cubicBezTo>
                    <a:pt x="1537" y="2042"/>
                    <a:pt x="1647" y="1984"/>
                    <a:pt x="1814" y="1816"/>
                  </a:cubicBezTo>
                  <a:cubicBezTo>
                    <a:pt x="1982" y="1648"/>
                    <a:pt x="2040" y="1539"/>
                    <a:pt x="2057" y="1501"/>
                  </a:cubicBezTo>
                  <a:cubicBezTo>
                    <a:pt x="2072" y="1507"/>
                    <a:pt x="2102" y="1522"/>
                    <a:pt x="2159" y="1558"/>
                  </a:cubicBezTo>
                  <a:cubicBezTo>
                    <a:pt x="2056" y="1628"/>
                    <a:pt x="1849" y="1833"/>
                    <a:pt x="1840" y="1842"/>
                  </a:cubicBezTo>
                  <a:cubicBezTo>
                    <a:pt x="1831" y="1851"/>
                    <a:pt x="1626" y="2058"/>
                    <a:pt x="1556" y="2161"/>
                  </a:cubicBezTo>
                  <a:close/>
                  <a:moveTo>
                    <a:pt x="1818" y="1898"/>
                  </a:moveTo>
                  <a:cubicBezTo>
                    <a:pt x="1817" y="1897"/>
                    <a:pt x="1816" y="1896"/>
                    <a:pt x="1816" y="1895"/>
                  </a:cubicBezTo>
                  <a:cubicBezTo>
                    <a:pt x="1827" y="1884"/>
                    <a:pt x="1836" y="1874"/>
                    <a:pt x="1843" y="1866"/>
                  </a:cubicBezTo>
                  <a:cubicBezTo>
                    <a:pt x="1849" y="1860"/>
                    <a:pt x="1854" y="1854"/>
                    <a:pt x="1858" y="1850"/>
                  </a:cubicBezTo>
                  <a:cubicBezTo>
                    <a:pt x="1859" y="1849"/>
                    <a:pt x="1860" y="1848"/>
                    <a:pt x="1862" y="1847"/>
                  </a:cubicBezTo>
                  <a:cubicBezTo>
                    <a:pt x="1825" y="1905"/>
                    <a:pt x="1825" y="1905"/>
                    <a:pt x="1825" y="1905"/>
                  </a:cubicBezTo>
                  <a:cubicBezTo>
                    <a:pt x="1823" y="1903"/>
                    <a:pt x="1820" y="1901"/>
                    <a:pt x="1818" y="1898"/>
                  </a:cubicBezTo>
                  <a:close/>
                  <a:moveTo>
                    <a:pt x="1838" y="1918"/>
                  </a:moveTo>
                  <a:cubicBezTo>
                    <a:pt x="1905" y="1810"/>
                    <a:pt x="1905" y="1810"/>
                    <a:pt x="1905" y="1810"/>
                  </a:cubicBezTo>
                  <a:cubicBezTo>
                    <a:pt x="1905" y="1810"/>
                    <a:pt x="1905" y="1811"/>
                    <a:pt x="1905" y="1811"/>
                  </a:cubicBezTo>
                  <a:cubicBezTo>
                    <a:pt x="1906" y="1812"/>
                    <a:pt x="1906" y="1812"/>
                    <a:pt x="1906" y="1812"/>
                  </a:cubicBezTo>
                  <a:cubicBezTo>
                    <a:pt x="1906" y="1812"/>
                    <a:pt x="1906" y="1812"/>
                    <a:pt x="1906" y="1812"/>
                  </a:cubicBezTo>
                  <a:cubicBezTo>
                    <a:pt x="1911" y="1817"/>
                    <a:pt x="1917" y="1822"/>
                    <a:pt x="1922" y="1827"/>
                  </a:cubicBezTo>
                  <a:cubicBezTo>
                    <a:pt x="1858" y="1940"/>
                    <a:pt x="1858" y="1940"/>
                    <a:pt x="1858" y="1940"/>
                  </a:cubicBezTo>
                  <a:cubicBezTo>
                    <a:pt x="1851" y="1932"/>
                    <a:pt x="1844" y="1925"/>
                    <a:pt x="1838" y="1918"/>
                  </a:cubicBezTo>
                  <a:close/>
                  <a:moveTo>
                    <a:pt x="1871" y="1952"/>
                  </a:moveTo>
                  <a:cubicBezTo>
                    <a:pt x="1935" y="1840"/>
                    <a:pt x="1935" y="1840"/>
                    <a:pt x="1935" y="1840"/>
                  </a:cubicBezTo>
                  <a:cubicBezTo>
                    <a:pt x="1942" y="1846"/>
                    <a:pt x="1949" y="1853"/>
                    <a:pt x="1956" y="1861"/>
                  </a:cubicBezTo>
                  <a:cubicBezTo>
                    <a:pt x="1927" y="1912"/>
                    <a:pt x="1927" y="1912"/>
                    <a:pt x="1927" y="1912"/>
                  </a:cubicBezTo>
                  <a:cubicBezTo>
                    <a:pt x="1893" y="1973"/>
                    <a:pt x="1893" y="1973"/>
                    <a:pt x="1893" y="1973"/>
                  </a:cubicBezTo>
                  <a:cubicBezTo>
                    <a:pt x="1885" y="1966"/>
                    <a:pt x="1878" y="1959"/>
                    <a:pt x="1871" y="1952"/>
                  </a:cubicBezTo>
                  <a:close/>
                  <a:moveTo>
                    <a:pt x="1906" y="1986"/>
                  </a:moveTo>
                  <a:cubicBezTo>
                    <a:pt x="1969" y="1874"/>
                    <a:pt x="1969" y="1874"/>
                    <a:pt x="1969" y="1874"/>
                  </a:cubicBezTo>
                  <a:cubicBezTo>
                    <a:pt x="1976" y="1881"/>
                    <a:pt x="1983" y="1888"/>
                    <a:pt x="1990" y="1895"/>
                  </a:cubicBezTo>
                  <a:cubicBezTo>
                    <a:pt x="1927" y="2006"/>
                    <a:pt x="1927" y="2006"/>
                    <a:pt x="1927" y="2006"/>
                  </a:cubicBezTo>
                  <a:cubicBezTo>
                    <a:pt x="1920" y="1999"/>
                    <a:pt x="1913" y="1993"/>
                    <a:pt x="1906" y="1986"/>
                  </a:cubicBezTo>
                  <a:close/>
                  <a:moveTo>
                    <a:pt x="1940" y="2019"/>
                  </a:moveTo>
                  <a:cubicBezTo>
                    <a:pt x="2003" y="1908"/>
                    <a:pt x="2003" y="1908"/>
                    <a:pt x="2003" y="1908"/>
                  </a:cubicBezTo>
                  <a:cubicBezTo>
                    <a:pt x="2010" y="1916"/>
                    <a:pt x="2016" y="1923"/>
                    <a:pt x="2023" y="1930"/>
                  </a:cubicBezTo>
                  <a:cubicBezTo>
                    <a:pt x="1962" y="2039"/>
                    <a:pt x="1962" y="2039"/>
                    <a:pt x="1962" y="2039"/>
                  </a:cubicBezTo>
                  <a:cubicBezTo>
                    <a:pt x="1955" y="2032"/>
                    <a:pt x="1948" y="2025"/>
                    <a:pt x="1940" y="2019"/>
                  </a:cubicBezTo>
                  <a:close/>
                  <a:moveTo>
                    <a:pt x="1975" y="2051"/>
                  </a:moveTo>
                  <a:cubicBezTo>
                    <a:pt x="2016" y="1979"/>
                    <a:pt x="2016" y="1979"/>
                    <a:pt x="2016" y="1979"/>
                  </a:cubicBezTo>
                  <a:cubicBezTo>
                    <a:pt x="2036" y="1944"/>
                    <a:pt x="2036" y="1944"/>
                    <a:pt x="2036" y="1944"/>
                  </a:cubicBezTo>
                  <a:cubicBezTo>
                    <a:pt x="2043" y="1951"/>
                    <a:pt x="2050" y="1958"/>
                    <a:pt x="2057" y="1966"/>
                  </a:cubicBezTo>
                  <a:cubicBezTo>
                    <a:pt x="1997" y="2071"/>
                    <a:pt x="1997" y="2071"/>
                    <a:pt x="1997" y="2071"/>
                  </a:cubicBezTo>
                  <a:cubicBezTo>
                    <a:pt x="1990" y="2064"/>
                    <a:pt x="1983" y="2058"/>
                    <a:pt x="1975" y="2051"/>
                  </a:cubicBezTo>
                  <a:close/>
                  <a:moveTo>
                    <a:pt x="2010" y="2083"/>
                  </a:moveTo>
                  <a:cubicBezTo>
                    <a:pt x="2069" y="1979"/>
                    <a:pt x="2069" y="1979"/>
                    <a:pt x="2069" y="1979"/>
                  </a:cubicBezTo>
                  <a:cubicBezTo>
                    <a:pt x="2076" y="1987"/>
                    <a:pt x="2083" y="1994"/>
                    <a:pt x="2089" y="2002"/>
                  </a:cubicBezTo>
                  <a:cubicBezTo>
                    <a:pt x="2032" y="2103"/>
                    <a:pt x="2032" y="2103"/>
                    <a:pt x="2032" y="2103"/>
                  </a:cubicBezTo>
                  <a:cubicBezTo>
                    <a:pt x="2025" y="2096"/>
                    <a:pt x="2018" y="2090"/>
                    <a:pt x="2010" y="2083"/>
                  </a:cubicBezTo>
                  <a:close/>
                  <a:moveTo>
                    <a:pt x="2046" y="2115"/>
                  </a:moveTo>
                  <a:cubicBezTo>
                    <a:pt x="2102" y="2016"/>
                    <a:pt x="2102" y="2016"/>
                    <a:pt x="2102" y="2016"/>
                  </a:cubicBezTo>
                  <a:cubicBezTo>
                    <a:pt x="2109" y="2023"/>
                    <a:pt x="2115" y="2031"/>
                    <a:pt x="2122" y="2038"/>
                  </a:cubicBezTo>
                  <a:cubicBezTo>
                    <a:pt x="2068" y="2135"/>
                    <a:pt x="2068" y="2135"/>
                    <a:pt x="2068" y="2135"/>
                  </a:cubicBezTo>
                  <a:cubicBezTo>
                    <a:pt x="2060" y="2128"/>
                    <a:pt x="2053" y="2122"/>
                    <a:pt x="2046" y="2115"/>
                  </a:cubicBezTo>
                  <a:close/>
                  <a:moveTo>
                    <a:pt x="2081" y="2147"/>
                  </a:moveTo>
                  <a:cubicBezTo>
                    <a:pt x="2135" y="2052"/>
                    <a:pt x="2135" y="2052"/>
                    <a:pt x="2135" y="2052"/>
                  </a:cubicBezTo>
                  <a:cubicBezTo>
                    <a:pt x="2141" y="2060"/>
                    <a:pt x="2148" y="2067"/>
                    <a:pt x="2155" y="2075"/>
                  </a:cubicBezTo>
                  <a:cubicBezTo>
                    <a:pt x="2149" y="2085"/>
                    <a:pt x="2149" y="2085"/>
                    <a:pt x="2149" y="2085"/>
                  </a:cubicBezTo>
                  <a:cubicBezTo>
                    <a:pt x="2103" y="2166"/>
                    <a:pt x="2103" y="2166"/>
                    <a:pt x="2103" y="2166"/>
                  </a:cubicBezTo>
                  <a:cubicBezTo>
                    <a:pt x="2096" y="2160"/>
                    <a:pt x="2089" y="2153"/>
                    <a:pt x="2081" y="2147"/>
                  </a:cubicBezTo>
                  <a:close/>
                  <a:moveTo>
                    <a:pt x="2117" y="2178"/>
                  </a:moveTo>
                  <a:cubicBezTo>
                    <a:pt x="2167" y="2089"/>
                    <a:pt x="2167" y="2089"/>
                    <a:pt x="2167" y="2089"/>
                  </a:cubicBezTo>
                  <a:cubicBezTo>
                    <a:pt x="2174" y="2096"/>
                    <a:pt x="2181" y="2104"/>
                    <a:pt x="2187" y="2111"/>
                  </a:cubicBezTo>
                  <a:cubicBezTo>
                    <a:pt x="2139" y="2197"/>
                    <a:pt x="2139" y="2197"/>
                    <a:pt x="2139" y="2197"/>
                  </a:cubicBezTo>
                  <a:cubicBezTo>
                    <a:pt x="2132" y="2191"/>
                    <a:pt x="2124" y="2185"/>
                    <a:pt x="2117" y="2178"/>
                  </a:cubicBezTo>
                  <a:close/>
                  <a:moveTo>
                    <a:pt x="2152" y="2209"/>
                  </a:moveTo>
                  <a:cubicBezTo>
                    <a:pt x="2199" y="2126"/>
                    <a:pt x="2199" y="2126"/>
                    <a:pt x="2199" y="2126"/>
                  </a:cubicBezTo>
                  <a:cubicBezTo>
                    <a:pt x="2206" y="2134"/>
                    <a:pt x="2213" y="2141"/>
                    <a:pt x="2219" y="2149"/>
                  </a:cubicBezTo>
                  <a:cubicBezTo>
                    <a:pt x="2174" y="2228"/>
                    <a:pt x="2174" y="2228"/>
                    <a:pt x="2174" y="2228"/>
                  </a:cubicBezTo>
                  <a:cubicBezTo>
                    <a:pt x="2168" y="2222"/>
                    <a:pt x="2160" y="2216"/>
                    <a:pt x="2152" y="2209"/>
                  </a:cubicBezTo>
                  <a:close/>
                  <a:moveTo>
                    <a:pt x="2188" y="2240"/>
                  </a:moveTo>
                  <a:cubicBezTo>
                    <a:pt x="2194" y="2229"/>
                    <a:pt x="2194" y="2229"/>
                    <a:pt x="2194" y="2229"/>
                  </a:cubicBezTo>
                  <a:cubicBezTo>
                    <a:pt x="2232" y="2163"/>
                    <a:pt x="2232" y="2163"/>
                    <a:pt x="2232" y="2163"/>
                  </a:cubicBezTo>
                  <a:cubicBezTo>
                    <a:pt x="2239" y="2171"/>
                    <a:pt x="2246" y="2179"/>
                    <a:pt x="2252" y="2186"/>
                  </a:cubicBezTo>
                  <a:cubicBezTo>
                    <a:pt x="2210" y="2259"/>
                    <a:pt x="2210" y="2259"/>
                    <a:pt x="2210" y="2259"/>
                  </a:cubicBezTo>
                  <a:cubicBezTo>
                    <a:pt x="2205" y="2254"/>
                    <a:pt x="2197" y="2248"/>
                    <a:pt x="2188" y="2240"/>
                  </a:cubicBezTo>
                  <a:close/>
                  <a:moveTo>
                    <a:pt x="2334" y="2459"/>
                  </a:moveTo>
                  <a:cubicBezTo>
                    <a:pt x="2301" y="2459"/>
                    <a:pt x="2270" y="2446"/>
                    <a:pt x="2247" y="2423"/>
                  </a:cubicBezTo>
                  <a:cubicBezTo>
                    <a:pt x="2211" y="2387"/>
                    <a:pt x="2201" y="2334"/>
                    <a:pt x="2220" y="2288"/>
                  </a:cubicBezTo>
                  <a:cubicBezTo>
                    <a:pt x="2222" y="2287"/>
                    <a:pt x="2223" y="2286"/>
                    <a:pt x="2224" y="2285"/>
                  </a:cubicBezTo>
                  <a:cubicBezTo>
                    <a:pt x="2288" y="2222"/>
                    <a:pt x="2288" y="2222"/>
                    <a:pt x="2288" y="2222"/>
                  </a:cubicBezTo>
                  <a:cubicBezTo>
                    <a:pt x="2302" y="2216"/>
                    <a:pt x="2318" y="2213"/>
                    <a:pt x="2334" y="2213"/>
                  </a:cubicBezTo>
                  <a:cubicBezTo>
                    <a:pt x="2366" y="2213"/>
                    <a:pt x="2397" y="2225"/>
                    <a:pt x="2421" y="2249"/>
                  </a:cubicBezTo>
                  <a:cubicBezTo>
                    <a:pt x="2461" y="2289"/>
                    <a:pt x="2468" y="2351"/>
                    <a:pt x="2439" y="2399"/>
                  </a:cubicBezTo>
                  <a:cubicBezTo>
                    <a:pt x="2434" y="2407"/>
                    <a:pt x="2428" y="2415"/>
                    <a:pt x="2421" y="2423"/>
                  </a:cubicBezTo>
                  <a:cubicBezTo>
                    <a:pt x="2414" y="2429"/>
                    <a:pt x="2406" y="2435"/>
                    <a:pt x="2398" y="2440"/>
                  </a:cubicBezTo>
                  <a:cubicBezTo>
                    <a:pt x="2379" y="2452"/>
                    <a:pt x="2356" y="2459"/>
                    <a:pt x="2334" y="2459"/>
                  </a:cubicBezTo>
                  <a:close/>
                  <a:moveTo>
                    <a:pt x="2410" y="2453"/>
                  </a:moveTo>
                  <a:cubicBezTo>
                    <a:pt x="2417" y="2448"/>
                    <a:pt x="2424" y="2443"/>
                    <a:pt x="2431" y="2437"/>
                  </a:cubicBezTo>
                  <a:cubicBezTo>
                    <a:pt x="2424" y="2443"/>
                    <a:pt x="2417" y="2448"/>
                    <a:pt x="2410" y="24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37;p1">
              <a:extLst>
                <a:ext uri="{FF2B5EF4-FFF2-40B4-BE49-F238E27FC236}">
                  <a16:creationId xmlns:a16="http://schemas.microsoft.com/office/drawing/2014/main" id="{D0EB6AC8-8A3C-4D5B-8969-DE0A9D4CD0FB}"/>
                </a:ext>
              </a:extLst>
            </p:cNvPr>
            <p:cNvSpPr/>
            <p:nvPr/>
          </p:nvSpPr>
          <p:spPr>
            <a:xfrm>
              <a:off x="14044613" y="2930525"/>
              <a:ext cx="4763" cy="7938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5" y="0"/>
                  </a:moveTo>
                  <a:cubicBezTo>
                    <a:pt x="4" y="1"/>
                    <a:pt x="1" y="6"/>
                    <a:pt x="1" y="8"/>
                  </a:cubicBezTo>
                  <a:cubicBezTo>
                    <a:pt x="1" y="9"/>
                    <a:pt x="0" y="13"/>
                    <a:pt x="2" y="13"/>
                  </a:cubicBezTo>
                  <a:cubicBezTo>
                    <a:pt x="5" y="14"/>
                    <a:pt x="5" y="9"/>
                    <a:pt x="6" y="7"/>
                  </a:cubicBezTo>
                  <a:cubicBezTo>
                    <a:pt x="7" y="6"/>
                    <a:pt x="8" y="4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38;p1">
              <a:extLst>
                <a:ext uri="{FF2B5EF4-FFF2-40B4-BE49-F238E27FC236}">
                  <a16:creationId xmlns:a16="http://schemas.microsoft.com/office/drawing/2014/main" id="{932D0DEA-3984-47C0-8DFC-1571D8803E5E}"/>
                </a:ext>
              </a:extLst>
            </p:cNvPr>
            <p:cNvSpPr/>
            <p:nvPr/>
          </p:nvSpPr>
          <p:spPr>
            <a:xfrm>
              <a:off x="14050963" y="2928938"/>
              <a:ext cx="4763" cy="7938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2" y="8"/>
                  </a:moveTo>
                  <a:cubicBezTo>
                    <a:pt x="2" y="8"/>
                    <a:pt x="2" y="10"/>
                    <a:pt x="2" y="10"/>
                  </a:cubicBezTo>
                  <a:cubicBezTo>
                    <a:pt x="1" y="11"/>
                    <a:pt x="0" y="15"/>
                    <a:pt x="2" y="15"/>
                  </a:cubicBezTo>
                  <a:cubicBezTo>
                    <a:pt x="4" y="15"/>
                    <a:pt x="4" y="15"/>
                    <a:pt x="5" y="13"/>
                  </a:cubicBezTo>
                  <a:cubicBezTo>
                    <a:pt x="6" y="11"/>
                    <a:pt x="8" y="1"/>
                    <a:pt x="5" y="0"/>
                  </a:cubicBezTo>
                  <a:cubicBezTo>
                    <a:pt x="2" y="0"/>
                    <a:pt x="2" y="4"/>
                    <a:pt x="2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39;p1">
              <a:extLst>
                <a:ext uri="{FF2B5EF4-FFF2-40B4-BE49-F238E27FC236}">
                  <a16:creationId xmlns:a16="http://schemas.microsoft.com/office/drawing/2014/main" id="{BF6B9BD7-4E0C-42D5-9BF1-27120C8A6DBC}"/>
                </a:ext>
              </a:extLst>
            </p:cNvPr>
            <p:cNvSpPr/>
            <p:nvPr/>
          </p:nvSpPr>
          <p:spPr>
            <a:xfrm>
              <a:off x="14055725" y="2908300"/>
              <a:ext cx="33338" cy="26988"/>
            </a:xfrm>
            <a:custGeom>
              <a:avLst/>
              <a:gdLst/>
              <a:ahLst/>
              <a:cxnLst/>
              <a:rect l="l" t="t" r="r" b="b"/>
              <a:pathLst>
                <a:path w="58" h="49" extrusionOk="0">
                  <a:moveTo>
                    <a:pt x="55" y="11"/>
                  </a:moveTo>
                  <a:cubicBezTo>
                    <a:pt x="55" y="11"/>
                    <a:pt x="58" y="9"/>
                    <a:pt x="57" y="7"/>
                  </a:cubicBezTo>
                  <a:cubicBezTo>
                    <a:pt x="54" y="0"/>
                    <a:pt x="44" y="8"/>
                    <a:pt x="47" y="17"/>
                  </a:cubicBezTo>
                  <a:cubicBezTo>
                    <a:pt x="47" y="20"/>
                    <a:pt x="51" y="31"/>
                    <a:pt x="49" y="34"/>
                  </a:cubicBezTo>
                  <a:cubicBezTo>
                    <a:pt x="48" y="39"/>
                    <a:pt x="37" y="40"/>
                    <a:pt x="34" y="37"/>
                  </a:cubicBezTo>
                  <a:cubicBezTo>
                    <a:pt x="31" y="34"/>
                    <a:pt x="28" y="34"/>
                    <a:pt x="21" y="34"/>
                  </a:cubicBezTo>
                  <a:cubicBezTo>
                    <a:pt x="16" y="34"/>
                    <a:pt x="12" y="34"/>
                    <a:pt x="8" y="37"/>
                  </a:cubicBezTo>
                  <a:cubicBezTo>
                    <a:pt x="7" y="37"/>
                    <a:pt x="0" y="42"/>
                    <a:pt x="2" y="45"/>
                  </a:cubicBezTo>
                  <a:cubicBezTo>
                    <a:pt x="4" y="46"/>
                    <a:pt x="18" y="39"/>
                    <a:pt x="24" y="42"/>
                  </a:cubicBezTo>
                  <a:cubicBezTo>
                    <a:pt x="26" y="42"/>
                    <a:pt x="30" y="45"/>
                    <a:pt x="32" y="46"/>
                  </a:cubicBezTo>
                  <a:cubicBezTo>
                    <a:pt x="42" y="49"/>
                    <a:pt x="58" y="45"/>
                    <a:pt x="58" y="31"/>
                  </a:cubicBezTo>
                  <a:cubicBezTo>
                    <a:pt x="58" y="26"/>
                    <a:pt x="57" y="21"/>
                    <a:pt x="56" y="17"/>
                  </a:cubicBezTo>
                  <a:cubicBezTo>
                    <a:pt x="56" y="16"/>
                    <a:pt x="55" y="14"/>
                    <a:pt x="55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40;p1">
              <a:extLst>
                <a:ext uri="{FF2B5EF4-FFF2-40B4-BE49-F238E27FC236}">
                  <a16:creationId xmlns:a16="http://schemas.microsoft.com/office/drawing/2014/main" id="{4FA3107C-F1B4-43A8-8F6C-2231F826B880}"/>
                </a:ext>
              </a:extLst>
            </p:cNvPr>
            <p:cNvSpPr/>
            <p:nvPr/>
          </p:nvSpPr>
          <p:spPr>
            <a:xfrm>
              <a:off x="14038263" y="2527300"/>
              <a:ext cx="25400" cy="30163"/>
            </a:xfrm>
            <a:custGeom>
              <a:avLst/>
              <a:gdLst/>
              <a:ahLst/>
              <a:cxnLst/>
              <a:rect l="l" t="t" r="r" b="b"/>
              <a:pathLst>
                <a:path w="45" h="54" extrusionOk="0">
                  <a:moveTo>
                    <a:pt x="33" y="49"/>
                  </a:moveTo>
                  <a:cubicBezTo>
                    <a:pt x="35" y="49"/>
                    <a:pt x="37" y="51"/>
                    <a:pt x="38" y="52"/>
                  </a:cubicBezTo>
                  <a:cubicBezTo>
                    <a:pt x="41" y="54"/>
                    <a:pt x="44" y="54"/>
                    <a:pt x="45" y="49"/>
                  </a:cubicBezTo>
                  <a:cubicBezTo>
                    <a:pt x="45" y="43"/>
                    <a:pt x="36" y="39"/>
                    <a:pt x="30" y="41"/>
                  </a:cubicBezTo>
                  <a:cubicBezTo>
                    <a:pt x="18" y="47"/>
                    <a:pt x="7" y="36"/>
                    <a:pt x="11" y="23"/>
                  </a:cubicBezTo>
                  <a:cubicBezTo>
                    <a:pt x="12" y="21"/>
                    <a:pt x="15" y="11"/>
                    <a:pt x="13" y="7"/>
                  </a:cubicBezTo>
                  <a:cubicBezTo>
                    <a:pt x="10" y="3"/>
                    <a:pt x="0" y="0"/>
                    <a:pt x="1" y="7"/>
                  </a:cubicBezTo>
                  <a:cubicBezTo>
                    <a:pt x="2" y="10"/>
                    <a:pt x="5" y="11"/>
                    <a:pt x="5" y="13"/>
                  </a:cubicBezTo>
                  <a:cubicBezTo>
                    <a:pt x="6" y="17"/>
                    <a:pt x="3" y="21"/>
                    <a:pt x="2" y="27"/>
                  </a:cubicBezTo>
                  <a:cubicBezTo>
                    <a:pt x="1" y="37"/>
                    <a:pt x="7" y="53"/>
                    <a:pt x="23" y="52"/>
                  </a:cubicBezTo>
                  <a:cubicBezTo>
                    <a:pt x="25" y="52"/>
                    <a:pt x="30" y="50"/>
                    <a:pt x="3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41;p1">
              <a:extLst>
                <a:ext uri="{FF2B5EF4-FFF2-40B4-BE49-F238E27FC236}">
                  <a16:creationId xmlns:a16="http://schemas.microsoft.com/office/drawing/2014/main" id="{59871A18-8FD0-4DCF-B528-ED31965DD8C6}"/>
                </a:ext>
              </a:extLst>
            </p:cNvPr>
            <p:cNvSpPr/>
            <p:nvPr/>
          </p:nvSpPr>
          <p:spPr>
            <a:xfrm>
              <a:off x="14274800" y="27527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1" y="1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7"/>
                    <a:pt x="3" y="7"/>
                    <a:pt x="4" y="5"/>
                  </a:cubicBezTo>
                  <a:cubicBezTo>
                    <a:pt x="5" y="2"/>
                    <a:pt x="4" y="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42;p1">
              <a:extLst>
                <a:ext uri="{FF2B5EF4-FFF2-40B4-BE49-F238E27FC236}">
                  <a16:creationId xmlns:a16="http://schemas.microsoft.com/office/drawing/2014/main" id="{2A77B141-C99A-4997-97AA-8BD1E2A8696D}"/>
                </a:ext>
              </a:extLst>
            </p:cNvPr>
            <p:cNvSpPr/>
            <p:nvPr/>
          </p:nvSpPr>
          <p:spPr>
            <a:xfrm>
              <a:off x="14112875" y="240347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4"/>
                  </a:moveTo>
                  <a:cubicBezTo>
                    <a:pt x="0" y="6"/>
                    <a:pt x="1" y="7"/>
                    <a:pt x="3" y="7"/>
                  </a:cubicBezTo>
                  <a:cubicBezTo>
                    <a:pt x="5" y="8"/>
                    <a:pt x="8" y="7"/>
                    <a:pt x="7" y="4"/>
                  </a:cubicBezTo>
                  <a:cubicBezTo>
                    <a:pt x="5" y="2"/>
                    <a:pt x="0" y="0"/>
                    <a:pt x="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43;p1">
              <a:extLst>
                <a:ext uri="{FF2B5EF4-FFF2-40B4-BE49-F238E27FC236}">
                  <a16:creationId xmlns:a16="http://schemas.microsoft.com/office/drawing/2014/main" id="{6DC7A707-1E97-49FB-AB64-667A69FCD1C9}"/>
                </a:ext>
              </a:extLst>
            </p:cNvPr>
            <p:cNvSpPr/>
            <p:nvPr/>
          </p:nvSpPr>
          <p:spPr>
            <a:xfrm>
              <a:off x="14285913" y="2994025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4" y="0"/>
                  </a:moveTo>
                  <a:cubicBezTo>
                    <a:pt x="2" y="0"/>
                    <a:pt x="0" y="2"/>
                    <a:pt x="1" y="3"/>
                  </a:cubicBezTo>
                  <a:cubicBezTo>
                    <a:pt x="2" y="5"/>
                    <a:pt x="7" y="12"/>
                    <a:pt x="8" y="14"/>
                  </a:cubicBezTo>
                  <a:cubicBezTo>
                    <a:pt x="8" y="14"/>
                    <a:pt x="10" y="14"/>
                    <a:pt x="11" y="13"/>
                  </a:cubicBezTo>
                  <a:cubicBezTo>
                    <a:pt x="13" y="12"/>
                    <a:pt x="11" y="9"/>
                    <a:pt x="10" y="7"/>
                  </a:cubicBezTo>
                  <a:cubicBezTo>
                    <a:pt x="8" y="3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44;p1">
              <a:extLst>
                <a:ext uri="{FF2B5EF4-FFF2-40B4-BE49-F238E27FC236}">
                  <a16:creationId xmlns:a16="http://schemas.microsoft.com/office/drawing/2014/main" id="{C024D36B-56AB-4161-AA1D-0BA449E9B15A}"/>
                </a:ext>
              </a:extLst>
            </p:cNvPr>
            <p:cNvSpPr/>
            <p:nvPr/>
          </p:nvSpPr>
          <p:spPr>
            <a:xfrm>
              <a:off x="14282738" y="3000375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11" h="13" extrusionOk="0">
                  <a:moveTo>
                    <a:pt x="4" y="1"/>
                  </a:moveTo>
                  <a:cubicBezTo>
                    <a:pt x="2" y="0"/>
                    <a:pt x="0" y="2"/>
                    <a:pt x="1" y="3"/>
                  </a:cubicBezTo>
                  <a:cubicBezTo>
                    <a:pt x="2" y="5"/>
                    <a:pt x="6" y="10"/>
                    <a:pt x="7" y="12"/>
                  </a:cubicBezTo>
                  <a:cubicBezTo>
                    <a:pt x="7" y="13"/>
                    <a:pt x="9" y="12"/>
                    <a:pt x="9" y="12"/>
                  </a:cubicBezTo>
                  <a:cubicBezTo>
                    <a:pt x="11" y="10"/>
                    <a:pt x="9" y="8"/>
                    <a:pt x="8" y="6"/>
                  </a:cubicBezTo>
                  <a:cubicBezTo>
                    <a:pt x="6" y="3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45;p1">
              <a:extLst>
                <a:ext uri="{FF2B5EF4-FFF2-40B4-BE49-F238E27FC236}">
                  <a16:creationId xmlns:a16="http://schemas.microsoft.com/office/drawing/2014/main" id="{FA763A0E-04E6-401C-BBA8-0410CFFBF400}"/>
                </a:ext>
              </a:extLst>
            </p:cNvPr>
            <p:cNvSpPr/>
            <p:nvPr/>
          </p:nvSpPr>
          <p:spPr>
            <a:xfrm>
              <a:off x="14274800" y="2749550"/>
              <a:ext cx="1588" cy="1588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4" y="3"/>
                  </a:moveTo>
                  <a:cubicBezTo>
                    <a:pt x="4" y="2"/>
                    <a:pt x="4" y="1"/>
                    <a:pt x="3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46;p1">
              <a:extLst>
                <a:ext uri="{FF2B5EF4-FFF2-40B4-BE49-F238E27FC236}">
                  <a16:creationId xmlns:a16="http://schemas.microsoft.com/office/drawing/2014/main" id="{A2F06CEE-8B1B-4DDA-ACB3-606E028E2324}"/>
                </a:ext>
              </a:extLst>
            </p:cNvPr>
            <p:cNvSpPr/>
            <p:nvPr/>
          </p:nvSpPr>
          <p:spPr>
            <a:xfrm>
              <a:off x="14277975" y="276066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3" y="6"/>
                  </a:moveTo>
                  <a:cubicBezTo>
                    <a:pt x="4" y="6"/>
                    <a:pt x="4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1"/>
                    <a:pt x="5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2" y="6"/>
                    <a:pt x="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47;p1">
              <a:extLst>
                <a:ext uri="{FF2B5EF4-FFF2-40B4-BE49-F238E27FC236}">
                  <a16:creationId xmlns:a16="http://schemas.microsoft.com/office/drawing/2014/main" id="{3D9109D7-3E81-4F4E-96B2-837673021E3A}"/>
                </a:ext>
              </a:extLst>
            </p:cNvPr>
            <p:cNvSpPr/>
            <p:nvPr/>
          </p:nvSpPr>
          <p:spPr>
            <a:xfrm>
              <a:off x="14222413" y="27400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3"/>
                  </a:moveTo>
                  <a:cubicBezTo>
                    <a:pt x="1" y="4"/>
                    <a:pt x="0" y="6"/>
                    <a:pt x="1" y="6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7" y="3"/>
                    <a:pt x="7" y="1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0"/>
                    <a:pt x="2" y="2"/>
                    <a:pt x="1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48;p1">
              <a:extLst>
                <a:ext uri="{FF2B5EF4-FFF2-40B4-BE49-F238E27FC236}">
                  <a16:creationId xmlns:a16="http://schemas.microsoft.com/office/drawing/2014/main" id="{522AB53B-F83D-49A3-BD63-07AA7D7124AC}"/>
                </a:ext>
              </a:extLst>
            </p:cNvPr>
            <p:cNvSpPr/>
            <p:nvPr/>
          </p:nvSpPr>
          <p:spPr>
            <a:xfrm>
              <a:off x="14225588" y="2744788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3"/>
                  </a:moveTo>
                  <a:cubicBezTo>
                    <a:pt x="0" y="5"/>
                    <a:pt x="1" y="7"/>
                    <a:pt x="4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0"/>
                    <a:pt x="1" y="1"/>
                    <a:pt x="0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49;p1">
              <a:extLst>
                <a:ext uri="{FF2B5EF4-FFF2-40B4-BE49-F238E27FC236}">
                  <a16:creationId xmlns:a16="http://schemas.microsoft.com/office/drawing/2014/main" id="{DF0C6888-B0D7-4BB8-8B0C-7AA0EB4EF2A2}"/>
                </a:ext>
              </a:extLst>
            </p:cNvPr>
            <p:cNvSpPr/>
            <p:nvPr/>
          </p:nvSpPr>
          <p:spPr>
            <a:xfrm>
              <a:off x="14282738" y="3008313"/>
              <a:ext cx="3175" cy="7938"/>
            </a:xfrm>
            <a:custGeom>
              <a:avLst/>
              <a:gdLst/>
              <a:ahLst/>
              <a:cxnLst/>
              <a:rect l="l" t="t" r="r" b="b"/>
              <a:pathLst>
                <a:path w="6" h="13" extrusionOk="0">
                  <a:moveTo>
                    <a:pt x="1" y="1"/>
                  </a:moveTo>
                  <a:cubicBezTo>
                    <a:pt x="0" y="4"/>
                    <a:pt x="0" y="10"/>
                    <a:pt x="0" y="11"/>
                  </a:cubicBezTo>
                  <a:cubicBezTo>
                    <a:pt x="0" y="13"/>
                    <a:pt x="2" y="13"/>
                    <a:pt x="3" y="13"/>
                  </a:cubicBezTo>
                  <a:cubicBezTo>
                    <a:pt x="5" y="13"/>
                    <a:pt x="5" y="9"/>
                    <a:pt x="5" y="8"/>
                  </a:cubicBezTo>
                  <a:cubicBezTo>
                    <a:pt x="5" y="4"/>
                    <a:pt x="6" y="1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50;p1">
              <a:extLst>
                <a:ext uri="{FF2B5EF4-FFF2-40B4-BE49-F238E27FC236}">
                  <a16:creationId xmlns:a16="http://schemas.microsoft.com/office/drawing/2014/main" id="{0426641C-2AA7-4099-BD1F-6046149904A7}"/>
                </a:ext>
              </a:extLst>
            </p:cNvPr>
            <p:cNvSpPr/>
            <p:nvPr/>
          </p:nvSpPr>
          <p:spPr>
            <a:xfrm>
              <a:off x="14247813" y="2366963"/>
              <a:ext cx="17463" cy="39688"/>
            </a:xfrm>
            <a:custGeom>
              <a:avLst/>
              <a:gdLst/>
              <a:ahLst/>
              <a:cxnLst/>
              <a:rect l="l" t="t" r="r" b="b"/>
              <a:pathLst>
                <a:path w="31" h="70" extrusionOk="0">
                  <a:moveTo>
                    <a:pt x="27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3" y="49"/>
                    <a:pt x="17" y="55"/>
                    <a:pt x="13" y="50"/>
                  </a:cubicBezTo>
                  <a:cubicBezTo>
                    <a:pt x="10" y="47"/>
                    <a:pt x="10" y="44"/>
                    <a:pt x="10" y="37"/>
                  </a:cubicBezTo>
                  <a:cubicBezTo>
                    <a:pt x="9" y="31"/>
                    <a:pt x="9" y="19"/>
                    <a:pt x="14" y="15"/>
                  </a:cubicBezTo>
                  <a:cubicBezTo>
                    <a:pt x="17" y="13"/>
                    <a:pt x="21" y="10"/>
                    <a:pt x="23" y="14"/>
                  </a:cubicBezTo>
                  <a:cubicBezTo>
                    <a:pt x="24" y="15"/>
                    <a:pt x="25" y="24"/>
                    <a:pt x="25" y="24"/>
                  </a:cubicBezTo>
                  <a:cubicBezTo>
                    <a:pt x="31" y="24"/>
                    <a:pt x="29" y="0"/>
                    <a:pt x="19" y="3"/>
                  </a:cubicBezTo>
                  <a:cubicBezTo>
                    <a:pt x="15" y="4"/>
                    <a:pt x="12" y="5"/>
                    <a:pt x="8" y="9"/>
                  </a:cubicBezTo>
                  <a:cubicBezTo>
                    <a:pt x="0" y="17"/>
                    <a:pt x="4" y="37"/>
                    <a:pt x="3" y="49"/>
                  </a:cubicBezTo>
                  <a:cubicBezTo>
                    <a:pt x="1" y="70"/>
                    <a:pt x="27" y="62"/>
                    <a:pt x="27" y="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51;p1">
              <a:extLst>
                <a:ext uri="{FF2B5EF4-FFF2-40B4-BE49-F238E27FC236}">
                  <a16:creationId xmlns:a16="http://schemas.microsoft.com/office/drawing/2014/main" id="{00C939A3-E059-4EB9-A698-6F8A608D8CF4}"/>
                </a:ext>
              </a:extLst>
            </p:cNvPr>
            <p:cNvSpPr/>
            <p:nvPr/>
          </p:nvSpPr>
          <p:spPr>
            <a:xfrm>
              <a:off x="14108113" y="2411413"/>
              <a:ext cx="4763" cy="476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1" y="3"/>
                  </a:moveTo>
                  <a:cubicBezTo>
                    <a:pt x="0" y="7"/>
                    <a:pt x="7" y="6"/>
                    <a:pt x="9" y="3"/>
                  </a:cubicBezTo>
                  <a:cubicBezTo>
                    <a:pt x="10" y="0"/>
                    <a:pt x="2" y="0"/>
                    <a:pt x="1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52;p1">
              <a:extLst>
                <a:ext uri="{FF2B5EF4-FFF2-40B4-BE49-F238E27FC236}">
                  <a16:creationId xmlns:a16="http://schemas.microsoft.com/office/drawing/2014/main" id="{3253F2BF-AA29-402E-B361-D08552F88F96}"/>
                </a:ext>
              </a:extLst>
            </p:cNvPr>
            <p:cNvSpPr/>
            <p:nvPr/>
          </p:nvSpPr>
          <p:spPr>
            <a:xfrm>
              <a:off x="14289088" y="2989263"/>
              <a:ext cx="7938" cy="6350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5" y="0"/>
                  </a:moveTo>
                  <a:cubicBezTo>
                    <a:pt x="3" y="0"/>
                    <a:pt x="0" y="2"/>
                    <a:pt x="1" y="3"/>
                  </a:cubicBezTo>
                  <a:cubicBezTo>
                    <a:pt x="3" y="5"/>
                    <a:pt x="8" y="11"/>
                    <a:pt x="10" y="13"/>
                  </a:cubicBezTo>
                  <a:cubicBezTo>
                    <a:pt x="10" y="13"/>
                    <a:pt x="12" y="13"/>
                    <a:pt x="13" y="12"/>
                  </a:cubicBezTo>
                  <a:cubicBezTo>
                    <a:pt x="15" y="10"/>
                    <a:pt x="12" y="7"/>
                    <a:pt x="11" y="6"/>
                  </a:cubicBezTo>
                  <a:cubicBezTo>
                    <a:pt x="8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53;p1">
              <a:extLst>
                <a:ext uri="{FF2B5EF4-FFF2-40B4-BE49-F238E27FC236}">
                  <a16:creationId xmlns:a16="http://schemas.microsoft.com/office/drawing/2014/main" id="{7493BA6B-D76A-492E-92E5-77BD67441940}"/>
                </a:ext>
              </a:extLst>
            </p:cNvPr>
            <p:cNvSpPr/>
            <p:nvPr/>
          </p:nvSpPr>
          <p:spPr>
            <a:xfrm>
              <a:off x="14365288" y="2781300"/>
              <a:ext cx="103188" cy="38100"/>
            </a:xfrm>
            <a:custGeom>
              <a:avLst/>
              <a:gdLst/>
              <a:ahLst/>
              <a:cxnLst/>
              <a:rect l="l" t="t" r="r" b="b"/>
              <a:pathLst>
                <a:path w="184" h="68" extrusionOk="0">
                  <a:moveTo>
                    <a:pt x="62" y="65"/>
                  </a:moveTo>
                  <a:cubicBezTo>
                    <a:pt x="62" y="66"/>
                    <a:pt x="62" y="66"/>
                    <a:pt x="62" y="67"/>
                  </a:cubicBezTo>
                  <a:cubicBezTo>
                    <a:pt x="91" y="67"/>
                    <a:pt x="105" y="68"/>
                    <a:pt x="119" y="68"/>
                  </a:cubicBezTo>
                  <a:cubicBezTo>
                    <a:pt x="119" y="66"/>
                    <a:pt x="120" y="65"/>
                    <a:pt x="120" y="64"/>
                  </a:cubicBezTo>
                  <a:cubicBezTo>
                    <a:pt x="131" y="64"/>
                    <a:pt x="131" y="64"/>
                    <a:pt x="131" y="64"/>
                  </a:cubicBezTo>
                  <a:cubicBezTo>
                    <a:pt x="131" y="65"/>
                    <a:pt x="131" y="66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44" y="61"/>
                    <a:pt x="156" y="51"/>
                    <a:pt x="164" y="42"/>
                  </a:cubicBezTo>
                  <a:cubicBezTo>
                    <a:pt x="168" y="37"/>
                    <a:pt x="184" y="14"/>
                    <a:pt x="181" y="4"/>
                  </a:cubicBezTo>
                  <a:cubicBezTo>
                    <a:pt x="181" y="4"/>
                    <a:pt x="180" y="5"/>
                    <a:pt x="179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7" y="0"/>
                    <a:pt x="168" y="0"/>
                  </a:cubicBezTo>
                  <a:cubicBezTo>
                    <a:pt x="143" y="1"/>
                    <a:pt x="119" y="6"/>
                    <a:pt x="92" y="5"/>
                  </a:cubicBezTo>
                  <a:cubicBezTo>
                    <a:pt x="72" y="4"/>
                    <a:pt x="45" y="3"/>
                    <a:pt x="25" y="1"/>
                  </a:cubicBezTo>
                  <a:cubicBezTo>
                    <a:pt x="18" y="1"/>
                    <a:pt x="12" y="0"/>
                    <a:pt x="7" y="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1" y="11"/>
                    <a:pt x="0" y="11"/>
                  </a:cubicBezTo>
                  <a:cubicBezTo>
                    <a:pt x="6" y="29"/>
                    <a:pt x="27" y="63"/>
                    <a:pt x="52" y="66"/>
                  </a:cubicBezTo>
                  <a:cubicBezTo>
                    <a:pt x="52" y="66"/>
                    <a:pt x="52" y="65"/>
                    <a:pt x="52" y="64"/>
                  </a:cubicBezTo>
                  <a:lnTo>
                    <a:pt x="62" y="65"/>
                  </a:lnTo>
                  <a:close/>
                  <a:moveTo>
                    <a:pt x="10" y="10"/>
                  </a:moveTo>
                  <a:cubicBezTo>
                    <a:pt x="10" y="8"/>
                    <a:pt x="17" y="11"/>
                    <a:pt x="24" y="11"/>
                  </a:cubicBezTo>
                  <a:cubicBezTo>
                    <a:pt x="35" y="12"/>
                    <a:pt x="54" y="15"/>
                    <a:pt x="62" y="15"/>
                  </a:cubicBezTo>
                  <a:cubicBezTo>
                    <a:pt x="88" y="14"/>
                    <a:pt x="114" y="14"/>
                    <a:pt x="139" y="13"/>
                  </a:cubicBezTo>
                  <a:cubicBezTo>
                    <a:pt x="148" y="12"/>
                    <a:pt x="159" y="10"/>
                    <a:pt x="166" y="8"/>
                  </a:cubicBezTo>
                  <a:cubicBezTo>
                    <a:pt x="182" y="5"/>
                    <a:pt x="154" y="39"/>
                    <a:pt x="146" y="47"/>
                  </a:cubicBezTo>
                  <a:cubicBezTo>
                    <a:pt x="142" y="51"/>
                    <a:pt x="134" y="55"/>
                    <a:pt x="126" y="56"/>
                  </a:cubicBezTo>
                  <a:cubicBezTo>
                    <a:pt x="107" y="59"/>
                    <a:pt x="78" y="57"/>
                    <a:pt x="65" y="58"/>
                  </a:cubicBezTo>
                  <a:cubicBezTo>
                    <a:pt x="42" y="59"/>
                    <a:pt x="9" y="27"/>
                    <a:pt x="10" y="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54;p1">
              <a:extLst>
                <a:ext uri="{FF2B5EF4-FFF2-40B4-BE49-F238E27FC236}">
                  <a16:creationId xmlns:a16="http://schemas.microsoft.com/office/drawing/2014/main" id="{22A04896-33BF-4CCB-B6D1-E6B2CB356CA9}"/>
                </a:ext>
              </a:extLst>
            </p:cNvPr>
            <p:cNvSpPr/>
            <p:nvPr/>
          </p:nvSpPr>
          <p:spPr>
            <a:xfrm>
              <a:off x="14289088" y="2306638"/>
              <a:ext cx="250825" cy="481013"/>
            </a:xfrm>
            <a:custGeom>
              <a:avLst/>
              <a:gdLst/>
              <a:ahLst/>
              <a:cxnLst/>
              <a:rect l="l" t="t" r="r" b="b"/>
              <a:pathLst>
                <a:path w="448" h="860" extrusionOk="0">
                  <a:moveTo>
                    <a:pt x="136" y="849"/>
                  </a:moveTo>
                  <a:cubicBezTo>
                    <a:pt x="138" y="848"/>
                    <a:pt x="141" y="848"/>
                    <a:pt x="144" y="849"/>
                  </a:cubicBezTo>
                  <a:cubicBezTo>
                    <a:pt x="144" y="848"/>
                    <a:pt x="144" y="848"/>
                    <a:pt x="144" y="848"/>
                  </a:cubicBezTo>
                  <a:cubicBezTo>
                    <a:pt x="134" y="847"/>
                    <a:pt x="118" y="836"/>
                    <a:pt x="112" y="829"/>
                  </a:cubicBezTo>
                  <a:cubicBezTo>
                    <a:pt x="106" y="821"/>
                    <a:pt x="100" y="813"/>
                    <a:pt x="97" y="804"/>
                  </a:cubicBezTo>
                  <a:cubicBezTo>
                    <a:pt x="101" y="805"/>
                    <a:pt x="105" y="806"/>
                    <a:pt x="108" y="807"/>
                  </a:cubicBezTo>
                  <a:cubicBezTo>
                    <a:pt x="115" y="809"/>
                    <a:pt x="127" y="819"/>
                    <a:pt x="128" y="819"/>
                  </a:cubicBezTo>
                  <a:cubicBezTo>
                    <a:pt x="129" y="819"/>
                    <a:pt x="130" y="815"/>
                    <a:pt x="130" y="814"/>
                  </a:cubicBezTo>
                  <a:cubicBezTo>
                    <a:pt x="130" y="810"/>
                    <a:pt x="121" y="804"/>
                    <a:pt x="118" y="801"/>
                  </a:cubicBezTo>
                  <a:cubicBezTo>
                    <a:pt x="112" y="798"/>
                    <a:pt x="97" y="795"/>
                    <a:pt x="88" y="790"/>
                  </a:cubicBezTo>
                  <a:cubicBezTo>
                    <a:pt x="80" y="786"/>
                    <a:pt x="76" y="778"/>
                    <a:pt x="71" y="768"/>
                  </a:cubicBezTo>
                  <a:cubicBezTo>
                    <a:pt x="65" y="756"/>
                    <a:pt x="64" y="746"/>
                    <a:pt x="63" y="737"/>
                  </a:cubicBezTo>
                  <a:cubicBezTo>
                    <a:pt x="69" y="740"/>
                    <a:pt x="74" y="742"/>
                    <a:pt x="81" y="744"/>
                  </a:cubicBezTo>
                  <a:cubicBezTo>
                    <a:pt x="85" y="746"/>
                    <a:pt x="90" y="748"/>
                    <a:pt x="94" y="751"/>
                  </a:cubicBezTo>
                  <a:cubicBezTo>
                    <a:pt x="100" y="756"/>
                    <a:pt x="105" y="761"/>
                    <a:pt x="105" y="761"/>
                  </a:cubicBezTo>
                  <a:cubicBezTo>
                    <a:pt x="107" y="762"/>
                    <a:pt x="108" y="758"/>
                    <a:pt x="108" y="757"/>
                  </a:cubicBezTo>
                  <a:cubicBezTo>
                    <a:pt x="108" y="753"/>
                    <a:pt x="98" y="742"/>
                    <a:pt x="92" y="739"/>
                  </a:cubicBezTo>
                  <a:cubicBezTo>
                    <a:pt x="83" y="734"/>
                    <a:pt x="71" y="732"/>
                    <a:pt x="62" y="725"/>
                  </a:cubicBezTo>
                  <a:cubicBezTo>
                    <a:pt x="57" y="721"/>
                    <a:pt x="53" y="719"/>
                    <a:pt x="50" y="716"/>
                  </a:cubicBezTo>
                  <a:cubicBezTo>
                    <a:pt x="48" y="712"/>
                    <a:pt x="46" y="708"/>
                    <a:pt x="43" y="698"/>
                  </a:cubicBezTo>
                  <a:cubicBezTo>
                    <a:pt x="40" y="690"/>
                    <a:pt x="40" y="685"/>
                    <a:pt x="40" y="678"/>
                  </a:cubicBezTo>
                  <a:cubicBezTo>
                    <a:pt x="40" y="674"/>
                    <a:pt x="40" y="671"/>
                    <a:pt x="41" y="667"/>
                  </a:cubicBezTo>
                  <a:cubicBezTo>
                    <a:pt x="53" y="674"/>
                    <a:pt x="68" y="681"/>
                    <a:pt x="76" y="686"/>
                  </a:cubicBezTo>
                  <a:cubicBezTo>
                    <a:pt x="79" y="688"/>
                    <a:pt x="85" y="695"/>
                    <a:pt x="88" y="698"/>
                  </a:cubicBezTo>
                  <a:cubicBezTo>
                    <a:pt x="88" y="699"/>
                    <a:pt x="95" y="698"/>
                    <a:pt x="88" y="686"/>
                  </a:cubicBezTo>
                  <a:cubicBezTo>
                    <a:pt x="80" y="672"/>
                    <a:pt x="50" y="665"/>
                    <a:pt x="39" y="652"/>
                  </a:cubicBezTo>
                  <a:cubicBezTo>
                    <a:pt x="34" y="647"/>
                    <a:pt x="26" y="636"/>
                    <a:pt x="25" y="629"/>
                  </a:cubicBezTo>
                  <a:cubicBezTo>
                    <a:pt x="24" y="623"/>
                    <a:pt x="25" y="613"/>
                    <a:pt x="27" y="605"/>
                  </a:cubicBezTo>
                  <a:cubicBezTo>
                    <a:pt x="28" y="607"/>
                    <a:pt x="30" y="609"/>
                    <a:pt x="32" y="610"/>
                  </a:cubicBezTo>
                  <a:cubicBezTo>
                    <a:pt x="36" y="612"/>
                    <a:pt x="46" y="616"/>
                    <a:pt x="55" y="622"/>
                  </a:cubicBezTo>
                  <a:cubicBezTo>
                    <a:pt x="61" y="626"/>
                    <a:pt x="67" y="629"/>
                    <a:pt x="70" y="632"/>
                  </a:cubicBezTo>
                  <a:cubicBezTo>
                    <a:pt x="71" y="633"/>
                    <a:pt x="74" y="631"/>
                    <a:pt x="74" y="630"/>
                  </a:cubicBezTo>
                  <a:cubicBezTo>
                    <a:pt x="76" y="625"/>
                    <a:pt x="65" y="617"/>
                    <a:pt x="52" y="611"/>
                  </a:cubicBezTo>
                  <a:cubicBezTo>
                    <a:pt x="41" y="605"/>
                    <a:pt x="30" y="599"/>
                    <a:pt x="27" y="594"/>
                  </a:cubicBezTo>
                  <a:cubicBezTo>
                    <a:pt x="17" y="582"/>
                    <a:pt x="12" y="560"/>
                    <a:pt x="20" y="544"/>
                  </a:cubicBezTo>
                  <a:cubicBezTo>
                    <a:pt x="24" y="547"/>
                    <a:pt x="28" y="550"/>
                    <a:pt x="33" y="553"/>
                  </a:cubicBezTo>
                  <a:cubicBezTo>
                    <a:pt x="38" y="557"/>
                    <a:pt x="46" y="561"/>
                    <a:pt x="53" y="564"/>
                  </a:cubicBezTo>
                  <a:cubicBezTo>
                    <a:pt x="55" y="565"/>
                    <a:pt x="68" y="574"/>
                    <a:pt x="70" y="574"/>
                  </a:cubicBezTo>
                  <a:cubicBezTo>
                    <a:pt x="81" y="571"/>
                    <a:pt x="63" y="561"/>
                    <a:pt x="47" y="551"/>
                  </a:cubicBezTo>
                  <a:cubicBezTo>
                    <a:pt x="39" y="546"/>
                    <a:pt x="32" y="544"/>
                    <a:pt x="27" y="540"/>
                  </a:cubicBezTo>
                  <a:cubicBezTo>
                    <a:pt x="20" y="532"/>
                    <a:pt x="15" y="517"/>
                    <a:pt x="14" y="507"/>
                  </a:cubicBezTo>
                  <a:cubicBezTo>
                    <a:pt x="13" y="500"/>
                    <a:pt x="13" y="491"/>
                    <a:pt x="15" y="484"/>
                  </a:cubicBezTo>
                  <a:cubicBezTo>
                    <a:pt x="15" y="483"/>
                    <a:pt x="15" y="480"/>
                    <a:pt x="16" y="478"/>
                  </a:cubicBezTo>
                  <a:cubicBezTo>
                    <a:pt x="17" y="480"/>
                    <a:pt x="24" y="486"/>
                    <a:pt x="31" y="490"/>
                  </a:cubicBezTo>
                  <a:cubicBezTo>
                    <a:pt x="42" y="496"/>
                    <a:pt x="63" y="503"/>
                    <a:pt x="71" y="513"/>
                  </a:cubicBezTo>
                  <a:cubicBezTo>
                    <a:pt x="76" y="520"/>
                    <a:pt x="79" y="524"/>
                    <a:pt x="82" y="527"/>
                  </a:cubicBezTo>
                  <a:cubicBezTo>
                    <a:pt x="84" y="529"/>
                    <a:pt x="86" y="528"/>
                    <a:pt x="87" y="524"/>
                  </a:cubicBezTo>
                  <a:cubicBezTo>
                    <a:pt x="88" y="523"/>
                    <a:pt x="87" y="521"/>
                    <a:pt x="86" y="518"/>
                  </a:cubicBezTo>
                  <a:cubicBezTo>
                    <a:pt x="85" y="510"/>
                    <a:pt x="88" y="497"/>
                    <a:pt x="94" y="481"/>
                  </a:cubicBezTo>
                  <a:cubicBezTo>
                    <a:pt x="102" y="457"/>
                    <a:pt x="114" y="429"/>
                    <a:pt x="130" y="402"/>
                  </a:cubicBezTo>
                  <a:cubicBezTo>
                    <a:pt x="141" y="384"/>
                    <a:pt x="152" y="368"/>
                    <a:pt x="161" y="355"/>
                  </a:cubicBezTo>
                  <a:cubicBezTo>
                    <a:pt x="168" y="344"/>
                    <a:pt x="216" y="289"/>
                    <a:pt x="222" y="284"/>
                  </a:cubicBezTo>
                  <a:cubicBezTo>
                    <a:pt x="241" y="269"/>
                    <a:pt x="261" y="243"/>
                    <a:pt x="275" y="224"/>
                  </a:cubicBezTo>
                  <a:cubicBezTo>
                    <a:pt x="279" y="218"/>
                    <a:pt x="290" y="192"/>
                    <a:pt x="290" y="186"/>
                  </a:cubicBezTo>
                  <a:cubicBezTo>
                    <a:pt x="291" y="177"/>
                    <a:pt x="291" y="170"/>
                    <a:pt x="290" y="162"/>
                  </a:cubicBezTo>
                  <a:cubicBezTo>
                    <a:pt x="288" y="148"/>
                    <a:pt x="284" y="138"/>
                    <a:pt x="270" y="131"/>
                  </a:cubicBezTo>
                  <a:cubicBezTo>
                    <a:pt x="261" y="126"/>
                    <a:pt x="252" y="126"/>
                    <a:pt x="248" y="124"/>
                  </a:cubicBezTo>
                  <a:cubicBezTo>
                    <a:pt x="250" y="119"/>
                    <a:pt x="261" y="110"/>
                    <a:pt x="267" y="108"/>
                  </a:cubicBezTo>
                  <a:cubicBezTo>
                    <a:pt x="273" y="107"/>
                    <a:pt x="291" y="104"/>
                    <a:pt x="299" y="111"/>
                  </a:cubicBezTo>
                  <a:cubicBezTo>
                    <a:pt x="313" y="124"/>
                    <a:pt x="311" y="128"/>
                    <a:pt x="312" y="152"/>
                  </a:cubicBezTo>
                  <a:cubicBezTo>
                    <a:pt x="312" y="157"/>
                    <a:pt x="314" y="158"/>
                    <a:pt x="316" y="156"/>
                  </a:cubicBezTo>
                  <a:cubicBezTo>
                    <a:pt x="319" y="154"/>
                    <a:pt x="321" y="128"/>
                    <a:pt x="322" y="126"/>
                  </a:cubicBezTo>
                  <a:cubicBezTo>
                    <a:pt x="331" y="84"/>
                    <a:pt x="365" y="57"/>
                    <a:pt x="372" y="23"/>
                  </a:cubicBezTo>
                  <a:cubicBezTo>
                    <a:pt x="378" y="35"/>
                    <a:pt x="380" y="50"/>
                    <a:pt x="379" y="64"/>
                  </a:cubicBezTo>
                  <a:cubicBezTo>
                    <a:pt x="379" y="82"/>
                    <a:pt x="372" y="95"/>
                    <a:pt x="363" y="110"/>
                  </a:cubicBezTo>
                  <a:cubicBezTo>
                    <a:pt x="361" y="114"/>
                    <a:pt x="347" y="134"/>
                    <a:pt x="343" y="144"/>
                  </a:cubicBezTo>
                  <a:cubicBezTo>
                    <a:pt x="341" y="146"/>
                    <a:pt x="343" y="148"/>
                    <a:pt x="345" y="148"/>
                  </a:cubicBezTo>
                  <a:cubicBezTo>
                    <a:pt x="352" y="143"/>
                    <a:pt x="377" y="105"/>
                    <a:pt x="381" y="99"/>
                  </a:cubicBezTo>
                  <a:cubicBezTo>
                    <a:pt x="383" y="97"/>
                    <a:pt x="385" y="89"/>
                    <a:pt x="387" y="82"/>
                  </a:cubicBezTo>
                  <a:cubicBezTo>
                    <a:pt x="397" y="90"/>
                    <a:pt x="398" y="131"/>
                    <a:pt x="391" y="143"/>
                  </a:cubicBezTo>
                  <a:cubicBezTo>
                    <a:pt x="382" y="160"/>
                    <a:pt x="379" y="166"/>
                    <a:pt x="365" y="182"/>
                  </a:cubicBezTo>
                  <a:cubicBezTo>
                    <a:pt x="362" y="186"/>
                    <a:pt x="343" y="207"/>
                    <a:pt x="346" y="209"/>
                  </a:cubicBezTo>
                  <a:cubicBezTo>
                    <a:pt x="347" y="210"/>
                    <a:pt x="347" y="211"/>
                    <a:pt x="348" y="211"/>
                  </a:cubicBezTo>
                  <a:cubicBezTo>
                    <a:pt x="352" y="210"/>
                    <a:pt x="357" y="203"/>
                    <a:pt x="360" y="201"/>
                  </a:cubicBezTo>
                  <a:cubicBezTo>
                    <a:pt x="368" y="194"/>
                    <a:pt x="381" y="181"/>
                    <a:pt x="390" y="166"/>
                  </a:cubicBezTo>
                  <a:cubicBezTo>
                    <a:pt x="391" y="164"/>
                    <a:pt x="393" y="161"/>
                    <a:pt x="394" y="158"/>
                  </a:cubicBezTo>
                  <a:cubicBezTo>
                    <a:pt x="404" y="214"/>
                    <a:pt x="366" y="232"/>
                    <a:pt x="337" y="251"/>
                  </a:cubicBezTo>
                  <a:cubicBezTo>
                    <a:pt x="331" y="255"/>
                    <a:pt x="334" y="259"/>
                    <a:pt x="337" y="258"/>
                  </a:cubicBezTo>
                  <a:cubicBezTo>
                    <a:pt x="339" y="257"/>
                    <a:pt x="342" y="257"/>
                    <a:pt x="343" y="256"/>
                  </a:cubicBezTo>
                  <a:cubicBezTo>
                    <a:pt x="347" y="254"/>
                    <a:pt x="358" y="248"/>
                    <a:pt x="362" y="245"/>
                  </a:cubicBezTo>
                  <a:cubicBezTo>
                    <a:pt x="371" y="239"/>
                    <a:pt x="378" y="234"/>
                    <a:pt x="383" y="228"/>
                  </a:cubicBezTo>
                  <a:cubicBezTo>
                    <a:pt x="386" y="255"/>
                    <a:pt x="359" y="271"/>
                    <a:pt x="353" y="279"/>
                  </a:cubicBezTo>
                  <a:cubicBezTo>
                    <a:pt x="340" y="271"/>
                    <a:pt x="324" y="271"/>
                    <a:pt x="312" y="282"/>
                  </a:cubicBezTo>
                  <a:cubicBezTo>
                    <a:pt x="331" y="281"/>
                    <a:pt x="335" y="281"/>
                    <a:pt x="341" y="283"/>
                  </a:cubicBezTo>
                  <a:cubicBezTo>
                    <a:pt x="355" y="289"/>
                    <a:pt x="363" y="298"/>
                    <a:pt x="364" y="313"/>
                  </a:cubicBezTo>
                  <a:cubicBezTo>
                    <a:pt x="365" y="323"/>
                    <a:pt x="354" y="342"/>
                    <a:pt x="346" y="347"/>
                  </a:cubicBezTo>
                  <a:cubicBezTo>
                    <a:pt x="350" y="325"/>
                    <a:pt x="327" y="305"/>
                    <a:pt x="305" y="305"/>
                  </a:cubicBezTo>
                  <a:cubicBezTo>
                    <a:pt x="277" y="305"/>
                    <a:pt x="268" y="310"/>
                    <a:pt x="246" y="325"/>
                  </a:cubicBezTo>
                  <a:cubicBezTo>
                    <a:pt x="185" y="378"/>
                    <a:pt x="132" y="455"/>
                    <a:pt x="124" y="538"/>
                  </a:cubicBezTo>
                  <a:cubicBezTo>
                    <a:pt x="122" y="558"/>
                    <a:pt x="120" y="590"/>
                    <a:pt x="125" y="619"/>
                  </a:cubicBezTo>
                  <a:cubicBezTo>
                    <a:pt x="127" y="630"/>
                    <a:pt x="129" y="635"/>
                    <a:pt x="132" y="644"/>
                  </a:cubicBezTo>
                  <a:cubicBezTo>
                    <a:pt x="138" y="658"/>
                    <a:pt x="150" y="692"/>
                    <a:pt x="156" y="707"/>
                  </a:cubicBezTo>
                  <a:cubicBezTo>
                    <a:pt x="158" y="713"/>
                    <a:pt x="177" y="753"/>
                    <a:pt x="182" y="768"/>
                  </a:cubicBezTo>
                  <a:cubicBezTo>
                    <a:pt x="179" y="784"/>
                    <a:pt x="179" y="803"/>
                    <a:pt x="191" y="817"/>
                  </a:cubicBezTo>
                  <a:cubicBezTo>
                    <a:pt x="204" y="819"/>
                    <a:pt x="195" y="802"/>
                    <a:pt x="194" y="796"/>
                  </a:cubicBezTo>
                  <a:cubicBezTo>
                    <a:pt x="192" y="786"/>
                    <a:pt x="192" y="777"/>
                    <a:pt x="194" y="768"/>
                  </a:cubicBezTo>
                  <a:cubicBezTo>
                    <a:pt x="201" y="738"/>
                    <a:pt x="219" y="708"/>
                    <a:pt x="221" y="676"/>
                  </a:cubicBezTo>
                  <a:cubicBezTo>
                    <a:pt x="221" y="675"/>
                    <a:pt x="221" y="674"/>
                    <a:pt x="223" y="676"/>
                  </a:cubicBezTo>
                  <a:cubicBezTo>
                    <a:pt x="227" y="680"/>
                    <a:pt x="230" y="684"/>
                    <a:pt x="233" y="689"/>
                  </a:cubicBezTo>
                  <a:cubicBezTo>
                    <a:pt x="229" y="690"/>
                    <a:pt x="229" y="690"/>
                    <a:pt x="229" y="690"/>
                  </a:cubicBezTo>
                  <a:cubicBezTo>
                    <a:pt x="230" y="692"/>
                    <a:pt x="230" y="695"/>
                    <a:pt x="230" y="698"/>
                  </a:cubicBezTo>
                  <a:cubicBezTo>
                    <a:pt x="230" y="701"/>
                    <a:pt x="230" y="703"/>
                    <a:pt x="230" y="706"/>
                  </a:cubicBezTo>
                  <a:cubicBezTo>
                    <a:pt x="229" y="720"/>
                    <a:pt x="226" y="734"/>
                    <a:pt x="220" y="746"/>
                  </a:cubicBezTo>
                  <a:cubicBezTo>
                    <a:pt x="220" y="746"/>
                    <a:pt x="220" y="746"/>
                    <a:pt x="220" y="746"/>
                  </a:cubicBezTo>
                  <a:cubicBezTo>
                    <a:pt x="219" y="747"/>
                    <a:pt x="219" y="750"/>
                    <a:pt x="218" y="752"/>
                  </a:cubicBezTo>
                  <a:cubicBezTo>
                    <a:pt x="217" y="754"/>
                    <a:pt x="217" y="757"/>
                    <a:pt x="216" y="759"/>
                  </a:cubicBezTo>
                  <a:cubicBezTo>
                    <a:pt x="213" y="773"/>
                    <a:pt x="211" y="790"/>
                    <a:pt x="212" y="795"/>
                  </a:cubicBezTo>
                  <a:cubicBezTo>
                    <a:pt x="212" y="797"/>
                    <a:pt x="214" y="798"/>
                    <a:pt x="215" y="797"/>
                  </a:cubicBezTo>
                  <a:cubicBezTo>
                    <a:pt x="216" y="797"/>
                    <a:pt x="217" y="795"/>
                    <a:pt x="217" y="794"/>
                  </a:cubicBezTo>
                  <a:cubicBezTo>
                    <a:pt x="216" y="789"/>
                    <a:pt x="218" y="773"/>
                    <a:pt x="220" y="761"/>
                  </a:cubicBezTo>
                  <a:cubicBezTo>
                    <a:pt x="221" y="758"/>
                    <a:pt x="222" y="756"/>
                    <a:pt x="222" y="754"/>
                  </a:cubicBezTo>
                  <a:cubicBezTo>
                    <a:pt x="223" y="752"/>
                    <a:pt x="224" y="750"/>
                    <a:pt x="224" y="748"/>
                  </a:cubicBezTo>
                  <a:cubicBezTo>
                    <a:pt x="224" y="748"/>
                    <a:pt x="224" y="748"/>
                    <a:pt x="224" y="748"/>
                  </a:cubicBezTo>
                  <a:cubicBezTo>
                    <a:pt x="230" y="736"/>
                    <a:pt x="234" y="721"/>
                    <a:pt x="235" y="706"/>
                  </a:cubicBezTo>
                  <a:cubicBezTo>
                    <a:pt x="235" y="703"/>
                    <a:pt x="235" y="700"/>
                    <a:pt x="235" y="697"/>
                  </a:cubicBezTo>
                  <a:cubicBezTo>
                    <a:pt x="235" y="695"/>
                    <a:pt x="234" y="693"/>
                    <a:pt x="234" y="691"/>
                  </a:cubicBezTo>
                  <a:cubicBezTo>
                    <a:pt x="243" y="705"/>
                    <a:pt x="251" y="723"/>
                    <a:pt x="252" y="746"/>
                  </a:cubicBezTo>
                  <a:cubicBezTo>
                    <a:pt x="253" y="760"/>
                    <a:pt x="252" y="775"/>
                    <a:pt x="249" y="789"/>
                  </a:cubicBezTo>
                  <a:cubicBezTo>
                    <a:pt x="248" y="798"/>
                    <a:pt x="245" y="812"/>
                    <a:pt x="244" y="817"/>
                  </a:cubicBezTo>
                  <a:cubicBezTo>
                    <a:pt x="244" y="820"/>
                    <a:pt x="249" y="820"/>
                    <a:pt x="252" y="819"/>
                  </a:cubicBezTo>
                  <a:cubicBezTo>
                    <a:pt x="255" y="812"/>
                    <a:pt x="257" y="803"/>
                    <a:pt x="259" y="794"/>
                  </a:cubicBezTo>
                  <a:cubicBezTo>
                    <a:pt x="263" y="782"/>
                    <a:pt x="270" y="761"/>
                    <a:pt x="271" y="757"/>
                  </a:cubicBezTo>
                  <a:cubicBezTo>
                    <a:pt x="277" y="739"/>
                    <a:pt x="281" y="718"/>
                    <a:pt x="284" y="699"/>
                  </a:cubicBezTo>
                  <a:cubicBezTo>
                    <a:pt x="286" y="684"/>
                    <a:pt x="291" y="661"/>
                    <a:pt x="294" y="637"/>
                  </a:cubicBezTo>
                  <a:cubicBezTo>
                    <a:pt x="297" y="613"/>
                    <a:pt x="298" y="589"/>
                    <a:pt x="299" y="573"/>
                  </a:cubicBezTo>
                  <a:cubicBezTo>
                    <a:pt x="302" y="499"/>
                    <a:pt x="266" y="390"/>
                    <a:pt x="225" y="363"/>
                  </a:cubicBezTo>
                  <a:cubicBezTo>
                    <a:pt x="238" y="350"/>
                    <a:pt x="252" y="337"/>
                    <a:pt x="260" y="330"/>
                  </a:cubicBezTo>
                  <a:cubicBezTo>
                    <a:pt x="261" y="330"/>
                    <a:pt x="261" y="329"/>
                    <a:pt x="262" y="329"/>
                  </a:cubicBezTo>
                  <a:cubicBezTo>
                    <a:pt x="280" y="346"/>
                    <a:pt x="310" y="390"/>
                    <a:pt x="320" y="412"/>
                  </a:cubicBezTo>
                  <a:cubicBezTo>
                    <a:pt x="328" y="430"/>
                    <a:pt x="343" y="453"/>
                    <a:pt x="347" y="473"/>
                  </a:cubicBezTo>
                  <a:cubicBezTo>
                    <a:pt x="349" y="482"/>
                    <a:pt x="351" y="488"/>
                    <a:pt x="352" y="500"/>
                  </a:cubicBezTo>
                  <a:cubicBezTo>
                    <a:pt x="353" y="507"/>
                    <a:pt x="352" y="512"/>
                    <a:pt x="353" y="516"/>
                  </a:cubicBezTo>
                  <a:cubicBezTo>
                    <a:pt x="352" y="518"/>
                    <a:pt x="352" y="519"/>
                    <a:pt x="353" y="520"/>
                  </a:cubicBezTo>
                  <a:cubicBezTo>
                    <a:pt x="353" y="520"/>
                    <a:pt x="353" y="520"/>
                    <a:pt x="353" y="520"/>
                  </a:cubicBezTo>
                  <a:cubicBezTo>
                    <a:pt x="353" y="523"/>
                    <a:pt x="354" y="523"/>
                    <a:pt x="357" y="519"/>
                  </a:cubicBezTo>
                  <a:cubicBezTo>
                    <a:pt x="359" y="517"/>
                    <a:pt x="364" y="513"/>
                    <a:pt x="373" y="506"/>
                  </a:cubicBezTo>
                  <a:cubicBezTo>
                    <a:pt x="390" y="493"/>
                    <a:pt x="405" y="486"/>
                    <a:pt x="419" y="474"/>
                  </a:cubicBezTo>
                  <a:cubicBezTo>
                    <a:pt x="423" y="471"/>
                    <a:pt x="427" y="463"/>
                    <a:pt x="430" y="461"/>
                  </a:cubicBezTo>
                  <a:cubicBezTo>
                    <a:pt x="430" y="461"/>
                    <a:pt x="431" y="461"/>
                    <a:pt x="432" y="461"/>
                  </a:cubicBezTo>
                  <a:cubicBezTo>
                    <a:pt x="433" y="462"/>
                    <a:pt x="433" y="465"/>
                    <a:pt x="433" y="471"/>
                  </a:cubicBezTo>
                  <a:cubicBezTo>
                    <a:pt x="432" y="480"/>
                    <a:pt x="431" y="489"/>
                    <a:pt x="428" y="498"/>
                  </a:cubicBezTo>
                  <a:cubicBezTo>
                    <a:pt x="425" y="506"/>
                    <a:pt x="419" y="518"/>
                    <a:pt x="413" y="525"/>
                  </a:cubicBezTo>
                  <a:cubicBezTo>
                    <a:pt x="392" y="545"/>
                    <a:pt x="362" y="561"/>
                    <a:pt x="362" y="566"/>
                  </a:cubicBezTo>
                  <a:cubicBezTo>
                    <a:pt x="362" y="568"/>
                    <a:pt x="360" y="571"/>
                    <a:pt x="365" y="569"/>
                  </a:cubicBezTo>
                  <a:cubicBezTo>
                    <a:pt x="368" y="567"/>
                    <a:pt x="374" y="562"/>
                    <a:pt x="378" y="559"/>
                  </a:cubicBezTo>
                  <a:cubicBezTo>
                    <a:pt x="384" y="555"/>
                    <a:pt x="411" y="536"/>
                    <a:pt x="416" y="531"/>
                  </a:cubicBezTo>
                  <a:cubicBezTo>
                    <a:pt x="423" y="524"/>
                    <a:pt x="427" y="519"/>
                    <a:pt x="430" y="514"/>
                  </a:cubicBezTo>
                  <a:cubicBezTo>
                    <a:pt x="436" y="522"/>
                    <a:pt x="434" y="544"/>
                    <a:pt x="432" y="551"/>
                  </a:cubicBezTo>
                  <a:cubicBezTo>
                    <a:pt x="428" y="563"/>
                    <a:pt x="420" y="577"/>
                    <a:pt x="413" y="589"/>
                  </a:cubicBezTo>
                  <a:cubicBezTo>
                    <a:pt x="403" y="606"/>
                    <a:pt x="359" y="620"/>
                    <a:pt x="349" y="638"/>
                  </a:cubicBezTo>
                  <a:cubicBezTo>
                    <a:pt x="349" y="638"/>
                    <a:pt x="352" y="640"/>
                    <a:pt x="353" y="639"/>
                  </a:cubicBezTo>
                  <a:cubicBezTo>
                    <a:pt x="374" y="623"/>
                    <a:pt x="412" y="610"/>
                    <a:pt x="426" y="585"/>
                  </a:cubicBezTo>
                  <a:cubicBezTo>
                    <a:pt x="426" y="585"/>
                    <a:pt x="426" y="584"/>
                    <a:pt x="427" y="584"/>
                  </a:cubicBezTo>
                  <a:cubicBezTo>
                    <a:pt x="430" y="594"/>
                    <a:pt x="425" y="613"/>
                    <a:pt x="424" y="617"/>
                  </a:cubicBezTo>
                  <a:cubicBezTo>
                    <a:pt x="420" y="628"/>
                    <a:pt x="413" y="637"/>
                    <a:pt x="405" y="645"/>
                  </a:cubicBezTo>
                  <a:cubicBezTo>
                    <a:pt x="395" y="655"/>
                    <a:pt x="395" y="656"/>
                    <a:pt x="379" y="666"/>
                  </a:cubicBezTo>
                  <a:cubicBezTo>
                    <a:pt x="360" y="679"/>
                    <a:pt x="352" y="686"/>
                    <a:pt x="351" y="687"/>
                  </a:cubicBezTo>
                  <a:cubicBezTo>
                    <a:pt x="349" y="693"/>
                    <a:pt x="350" y="694"/>
                    <a:pt x="353" y="692"/>
                  </a:cubicBezTo>
                  <a:cubicBezTo>
                    <a:pt x="355" y="691"/>
                    <a:pt x="359" y="688"/>
                    <a:pt x="363" y="685"/>
                  </a:cubicBezTo>
                  <a:cubicBezTo>
                    <a:pt x="369" y="680"/>
                    <a:pt x="385" y="672"/>
                    <a:pt x="401" y="661"/>
                  </a:cubicBezTo>
                  <a:cubicBezTo>
                    <a:pt x="404" y="658"/>
                    <a:pt x="407" y="656"/>
                    <a:pt x="410" y="653"/>
                  </a:cubicBezTo>
                  <a:cubicBezTo>
                    <a:pt x="410" y="682"/>
                    <a:pt x="403" y="695"/>
                    <a:pt x="395" y="707"/>
                  </a:cubicBezTo>
                  <a:cubicBezTo>
                    <a:pt x="388" y="716"/>
                    <a:pt x="375" y="725"/>
                    <a:pt x="363" y="732"/>
                  </a:cubicBezTo>
                  <a:cubicBezTo>
                    <a:pt x="354" y="737"/>
                    <a:pt x="347" y="741"/>
                    <a:pt x="343" y="745"/>
                  </a:cubicBezTo>
                  <a:cubicBezTo>
                    <a:pt x="340" y="747"/>
                    <a:pt x="335" y="751"/>
                    <a:pt x="334" y="753"/>
                  </a:cubicBezTo>
                  <a:cubicBezTo>
                    <a:pt x="329" y="760"/>
                    <a:pt x="333" y="763"/>
                    <a:pt x="343" y="753"/>
                  </a:cubicBezTo>
                  <a:cubicBezTo>
                    <a:pt x="346" y="750"/>
                    <a:pt x="360" y="742"/>
                    <a:pt x="365" y="740"/>
                  </a:cubicBezTo>
                  <a:cubicBezTo>
                    <a:pt x="372" y="737"/>
                    <a:pt x="380" y="733"/>
                    <a:pt x="387" y="728"/>
                  </a:cubicBezTo>
                  <a:cubicBezTo>
                    <a:pt x="386" y="750"/>
                    <a:pt x="377" y="761"/>
                    <a:pt x="365" y="773"/>
                  </a:cubicBezTo>
                  <a:cubicBezTo>
                    <a:pt x="350" y="788"/>
                    <a:pt x="328" y="788"/>
                    <a:pt x="311" y="806"/>
                  </a:cubicBezTo>
                  <a:cubicBezTo>
                    <a:pt x="308" y="809"/>
                    <a:pt x="311" y="811"/>
                    <a:pt x="314" y="810"/>
                  </a:cubicBezTo>
                  <a:cubicBezTo>
                    <a:pt x="321" y="807"/>
                    <a:pt x="336" y="799"/>
                    <a:pt x="338" y="798"/>
                  </a:cubicBezTo>
                  <a:cubicBezTo>
                    <a:pt x="345" y="795"/>
                    <a:pt x="351" y="792"/>
                    <a:pt x="356" y="789"/>
                  </a:cubicBezTo>
                  <a:cubicBezTo>
                    <a:pt x="355" y="800"/>
                    <a:pt x="348" y="813"/>
                    <a:pt x="341" y="821"/>
                  </a:cubicBezTo>
                  <a:cubicBezTo>
                    <a:pt x="336" y="826"/>
                    <a:pt x="314" y="844"/>
                    <a:pt x="305" y="849"/>
                  </a:cubicBezTo>
                  <a:cubicBezTo>
                    <a:pt x="307" y="849"/>
                    <a:pt x="310" y="848"/>
                    <a:pt x="312" y="848"/>
                  </a:cubicBezTo>
                  <a:cubicBezTo>
                    <a:pt x="316" y="848"/>
                    <a:pt x="317" y="850"/>
                    <a:pt x="318" y="853"/>
                  </a:cubicBezTo>
                  <a:cubicBezTo>
                    <a:pt x="325" y="849"/>
                    <a:pt x="340" y="837"/>
                    <a:pt x="348" y="828"/>
                  </a:cubicBezTo>
                  <a:cubicBezTo>
                    <a:pt x="360" y="814"/>
                    <a:pt x="366" y="799"/>
                    <a:pt x="366" y="783"/>
                  </a:cubicBezTo>
                  <a:cubicBezTo>
                    <a:pt x="370" y="781"/>
                    <a:pt x="374" y="777"/>
                    <a:pt x="379" y="773"/>
                  </a:cubicBezTo>
                  <a:cubicBezTo>
                    <a:pt x="393" y="760"/>
                    <a:pt x="397" y="743"/>
                    <a:pt x="397" y="719"/>
                  </a:cubicBezTo>
                  <a:cubicBezTo>
                    <a:pt x="401" y="716"/>
                    <a:pt x="404" y="712"/>
                    <a:pt x="406" y="707"/>
                  </a:cubicBezTo>
                  <a:cubicBezTo>
                    <a:pt x="414" y="695"/>
                    <a:pt x="423" y="663"/>
                    <a:pt x="418" y="644"/>
                  </a:cubicBezTo>
                  <a:cubicBezTo>
                    <a:pt x="434" y="623"/>
                    <a:pt x="444" y="592"/>
                    <a:pt x="435" y="568"/>
                  </a:cubicBezTo>
                  <a:cubicBezTo>
                    <a:pt x="444" y="548"/>
                    <a:pt x="448" y="525"/>
                    <a:pt x="436" y="501"/>
                  </a:cubicBezTo>
                  <a:cubicBezTo>
                    <a:pt x="437" y="499"/>
                    <a:pt x="438" y="497"/>
                    <a:pt x="438" y="495"/>
                  </a:cubicBezTo>
                  <a:cubicBezTo>
                    <a:pt x="442" y="483"/>
                    <a:pt x="442" y="455"/>
                    <a:pt x="434" y="445"/>
                  </a:cubicBezTo>
                  <a:cubicBezTo>
                    <a:pt x="427" y="448"/>
                    <a:pt x="422" y="461"/>
                    <a:pt x="407" y="470"/>
                  </a:cubicBezTo>
                  <a:cubicBezTo>
                    <a:pt x="396" y="478"/>
                    <a:pt x="384" y="487"/>
                    <a:pt x="373" y="495"/>
                  </a:cubicBezTo>
                  <a:cubicBezTo>
                    <a:pt x="368" y="498"/>
                    <a:pt x="364" y="501"/>
                    <a:pt x="361" y="504"/>
                  </a:cubicBezTo>
                  <a:cubicBezTo>
                    <a:pt x="360" y="488"/>
                    <a:pt x="359" y="472"/>
                    <a:pt x="354" y="460"/>
                  </a:cubicBezTo>
                  <a:cubicBezTo>
                    <a:pt x="342" y="432"/>
                    <a:pt x="335" y="416"/>
                    <a:pt x="321" y="391"/>
                  </a:cubicBezTo>
                  <a:cubicBezTo>
                    <a:pt x="308" y="371"/>
                    <a:pt x="289" y="339"/>
                    <a:pt x="271" y="323"/>
                  </a:cubicBezTo>
                  <a:cubicBezTo>
                    <a:pt x="284" y="316"/>
                    <a:pt x="302" y="312"/>
                    <a:pt x="319" y="320"/>
                  </a:cubicBezTo>
                  <a:cubicBezTo>
                    <a:pt x="334" y="327"/>
                    <a:pt x="340" y="346"/>
                    <a:pt x="338" y="360"/>
                  </a:cubicBezTo>
                  <a:cubicBezTo>
                    <a:pt x="360" y="354"/>
                    <a:pt x="379" y="320"/>
                    <a:pt x="373" y="304"/>
                  </a:cubicBezTo>
                  <a:cubicBezTo>
                    <a:pt x="370" y="296"/>
                    <a:pt x="365" y="289"/>
                    <a:pt x="360" y="284"/>
                  </a:cubicBezTo>
                  <a:cubicBezTo>
                    <a:pt x="360" y="284"/>
                    <a:pt x="360" y="284"/>
                    <a:pt x="360" y="284"/>
                  </a:cubicBezTo>
                  <a:cubicBezTo>
                    <a:pt x="375" y="277"/>
                    <a:pt x="395" y="254"/>
                    <a:pt x="394" y="213"/>
                  </a:cubicBezTo>
                  <a:cubicBezTo>
                    <a:pt x="396" y="210"/>
                    <a:pt x="397" y="207"/>
                    <a:pt x="399" y="203"/>
                  </a:cubicBezTo>
                  <a:cubicBezTo>
                    <a:pt x="402" y="195"/>
                    <a:pt x="404" y="184"/>
                    <a:pt x="405" y="175"/>
                  </a:cubicBezTo>
                  <a:cubicBezTo>
                    <a:pt x="406" y="168"/>
                    <a:pt x="403" y="150"/>
                    <a:pt x="402" y="142"/>
                  </a:cubicBezTo>
                  <a:cubicBezTo>
                    <a:pt x="403" y="137"/>
                    <a:pt x="405" y="132"/>
                    <a:pt x="405" y="129"/>
                  </a:cubicBezTo>
                  <a:cubicBezTo>
                    <a:pt x="408" y="109"/>
                    <a:pt x="406" y="85"/>
                    <a:pt x="390" y="67"/>
                  </a:cubicBezTo>
                  <a:cubicBezTo>
                    <a:pt x="390" y="66"/>
                    <a:pt x="390" y="64"/>
                    <a:pt x="390" y="63"/>
                  </a:cubicBezTo>
                  <a:cubicBezTo>
                    <a:pt x="390" y="36"/>
                    <a:pt x="383" y="10"/>
                    <a:pt x="363" y="0"/>
                  </a:cubicBezTo>
                  <a:cubicBezTo>
                    <a:pt x="363" y="48"/>
                    <a:pt x="326" y="71"/>
                    <a:pt x="316" y="117"/>
                  </a:cubicBezTo>
                  <a:cubicBezTo>
                    <a:pt x="306" y="100"/>
                    <a:pt x="285" y="89"/>
                    <a:pt x="264" y="98"/>
                  </a:cubicBezTo>
                  <a:cubicBezTo>
                    <a:pt x="248" y="104"/>
                    <a:pt x="240" y="111"/>
                    <a:pt x="232" y="129"/>
                  </a:cubicBezTo>
                  <a:cubicBezTo>
                    <a:pt x="226" y="142"/>
                    <a:pt x="240" y="138"/>
                    <a:pt x="247" y="137"/>
                  </a:cubicBezTo>
                  <a:cubicBezTo>
                    <a:pt x="294" y="131"/>
                    <a:pt x="278" y="194"/>
                    <a:pt x="274" y="202"/>
                  </a:cubicBezTo>
                  <a:cubicBezTo>
                    <a:pt x="265" y="220"/>
                    <a:pt x="259" y="230"/>
                    <a:pt x="238" y="250"/>
                  </a:cubicBezTo>
                  <a:cubicBezTo>
                    <a:pt x="234" y="255"/>
                    <a:pt x="227" y="261"/>
                    <a:pt x="220" y="268"/>
                  </a:cubicBezTo>
                  <a:cubicBezTo>
                    <a:pt x="200" y="247"/>
                    <a:pt x="176" y="209"/>
                    <a:pt x="175" y="176"/>
                  </a:cubicBezTo>
                  <a:cubicBezTo>
                    <a:pt x="175" y="163"/>
                    <a:pt x="178" y="154"/>
                    <a:pt x="185" y="147"/>
                  </a:cubicBezTo>
                  <a:cubicBezTo>
                    <a:pt x="198" y="133"/>
                    <a:pt x="214" y="150"/>
                    <a:pt x="219" y="148"/>
                  </a:cubicBezTo>
                  <a:cubicBezTo>
                    <a:pt x="214" y="138"/>
                    <a:pt x="211" y="113"/>
                    <a:pt x="181" y="107"/>
                  </a:cubicBezTo>
                  <a:cubicBezTo>
                    <a:pt x="162" y="103"/>
                    <a:pt x="147" y="110"/>
                    <a:pt x="137" y="121"/>
                  </a:cubicBezTo>
                  <a:cubicBezTo>
                    <a:pt x="135" y="125"/>
                    <a:pt x="131" y="129"/>
                    <a:pt x="129" y="134"/>
                  </a:cubicBezTo>
                  <a:cubicBezTo>
                    <a:pt x="128" y="130"/>
                    <a:pt x="128" y="127"/>
                    <a:pt x="128" y="125"/>
                  </a:cubicBezTo>
                  <a:cubicBezTo>
                    <a:pt x="126" y="108"/>
                    <a:pt x="116" y="91"/>
                    <a:pt x="112" y="78"/>
                  </a:cubicBezTo>
                  <a:cubicBezTo>
                    <a:pt x="110" y="68"/>
                    <a:pt x="107" y="56"/>
                    <a:pt x="108" y="44"/>
                  </a:cubicBezTo>
                  <a:cubicBezTo>
                    <a:pt x="108" y="34"/>
                    <a:pt x="108" y="12"/>
                    <a:pt x="113" y="1"/>
                  </a:cubicBezTo>
                  <a:cubicBezTo>
                    <a:pt x="95" y="13"/>
                    <a:pt x="83" y="25"/>
                    <a:pt x="76" y="52"/>
                  </a:cubicBezTo>
                  <a:cubicBezTo>
                    <a:pt x="58" y="69"/>
                    <a:pt x="43" y="97"/>
                    <a:pt x="46" y="128"/>
                  </a:cubicBezTo>
                  <a:cubicBezTo>
                    <a:pt x="47" y="131"/>
                    <a:pt x="48" y="134"/>
                    <a:pt x="49" y="137"/>
                  </a:cubicBezTo>
                  <a:cubicBezTo>
                    <a:pt x="36" y="153"/>
                    <a:pt x="38" y="185"/>
                    <a:pt x="44" y="200"/>
                  </a:cubicBezTo>
                  <a:cubicBezTo>
                    <a:pt x="46" y="204"/>
                    <a:pt x="48" y="208"/>
                    <a:pt x="51" y="212"/>
                  </a:cubicBezTo>
                  <a:cubicBezTo>
                    <a:pt x="46" y="232"/>
                    <a:pt x="49" y="243"/>
                    <a:pt x="52" y="254"/>
                  </a:cubicBezTo>
                  <a:cubicBezTo>
                    <a:pt x="54" y="262"/>
                    <a:pt x="63" y="272"/>
                    <a:pt x="74" y="278"/>
                  </a:cubicBezTo>
                  <a:cubicBezTo>
                    <a:pt x="55" y="283"/>
                    <a:pt x="52" y="296"/>
                    <a:pt x="53" y="314"/>
                  </a:cubicBezTo>
                  <a:cubicBezTo>
                    <a:pt x="54" y="322"/>
                    <a:pt x="60" y="335"/>
                    <a:pt x="67" y="343"/>
                  </a:cubicBezTo>
                  <a:cubicBezTo>
                    <a:pt x="70" y="346"/>
                    <a:pt x="90" y="363"/>
                    <a:pt x="90" y="358"/>
                  </a:cubicBezTo>
                  <a:cubicBezTo>
                    <a:pt x="90" y="346"/>
                    <a:pt x="87" y="330"/>
                    <a:pt x="102" y="322"/>
                  </a:cubicBezTo>
                  <a:cubicBezTo>
                    <a:pt x="109" y="319"/>
                    <a:pt x="125" y="319"/>
                    <a:pt x="133" y="321"/>
                  </a:cubicBezTo>
                  <a:cubicBezTo>
                    <a:pt x="143" y="324"/>
                    <a:pt x="155" y="334"/>
                    <a:pt x="160" y="338"/>
                  </a:cubicBezTo>
                  <a:cubicBezTo>
                    <a:pt x="145" y="358"/>
                    <a:pt x="128" y="382"/>
                    <a:pt x="112" y="410"/>
                  </a:cubicBezTo>
                  <a:cubicBezTo>
                    <a:pt x="103" y="425"/>
                    <a:pt x="81" y="475"/>
                    <a:pt x="76" y="505"/>
                  </a:cubicBezTo>
                  <a:cubicBezTo>
                    <a:pt x="75" y="505"/>
                    <a:pt x="75" y="505"/>
                    <a:pt x="75" y="505"/>
                  </a:cubicBezTo>
                  <a:cubicBezTo>
                    <a:pt x="62" y="490"/>
                    <a:pt x="55" y="491"/>
                    <a:pt x="38" y="483"/>
                  </a:cubicBezTo>
                  <a:cubicBezTo>
                    <a:pt x="16" y="472"/>
                    <a:pt x="19" y="462"/>
                    <a:pt x="12" y="461"/>
                  </a:cubicBezTo>
                  <a:cubicBezTo>
                    <a:pt x="7" y="485"/>
                    <a:pt x="0" y="500"/>
                    <a:pt x="8" y="525"/>
                  </a:cubicBezTo>
                  <a:cubicBezTo>
                    <a:pt x="9" y="528"/>
                    <a:pt x="10" y="531"/>
                    <a:pt x="12" y="534"/>
                  </a:cubicBezTo>
                  <a:cubicBezTo>
                    <a:pt x="8" y="541"/>
                    <a:pt x="6" y="553"/>
                    <a:pt x="5" y="561"/>
                  </a:cubicBezTo>
                  <a:cubicBezTo>
                    <a:pt x="5" y="573"/>
                    <a:pt x="11" y="586"/>
                    <a:pt x="18" y="596"/>
                  </a:cubicBezTo>
                  <a:cubicBezTo>
                    <a:pt x="15" y="606"/>
                    <a:pt x="12" y="620"/>
                    <a:pt x="14" y="631"/>
                  </a:cubicBezTo>
                  <a:cubicBezTo>
                    <a:pt x="17" y="642"/>
                    <a:pt x="20" y="649"/>
                    <a:pt x="26" y="656"/>
                  </a:cubicBezTo>
                  <a:cubicBezTo>
                    <a:pt x="27" y="657"/>
                    <a:pt x="30" y="659"/>
                    <a:pt x="32" y="660"/>
                  </a:cubicBezTo>
                  <a:cubicBezTo>
                    <a:pt x="31" y="672"/>
                    <a:pt x="31" y="681"/>
                    <a:pt x="32" y="689"/>
                  </a:cubicBezTo>
                  <a:cubicBezTo>
                    <a:pt x="33" y="695"/>
                    <a:pt x="34" y="700"/>
                    <a:pt x="35" y="704"/>
                  </a:cubicBezTo>
                  <a:cubicBezTo>
                    <a:pt x="39" y="717"/>
                    <a:pt x="44" y="724"/>
                    <a:pt x="54" y="731"/>
                  </a:cubicBezTo>
                  <a:cubicBezTo>
                    <a:pt x="53" y="744"/>
                    <a:pt x="54" y="753"/>
                    <a:pt x="57" y="761"/>
                  </a:cubicBezTo>
                  <a:cubicBezTo>
                    <a:pt x="65" y="780"/>
                    <a:pt x="75" y="794"/>
                    <a:pt x="82" y="799"/>
                  </a:cubicBezTo>
                  <a:cubicBezTo>
                    <a:pt x="83" y="799"/>
                    <a:pt x="84" y="800"/>
                    <a:pt x="85" y="800"/>
                  </a:cubicBezTo>
                  <a:cubicBezTo>
                    <a:pt x="88" y="812"/>
                    <a:pt x="93" y="823"/>
                    <a:pt x="100" y="831"/>
                  </a:cubicBezTo>
                  <a:cubicBezTo>
                    <a:pt x="107" y="840"/>
                    <a:pt x="112" y="846"/>
                    <a:pt x="121" y="852"/>
                  </a:cubicBezTo>
                  <a:cubicBezTo>
                    <a:pt x="123" y="853"/>
                    <a:pt x="132" y="858"/>
                    <a:pt x="137" y="860"/>
                  </a:cubicBezTo>
                  <a:cubicBezTo>
                    <a:pt x="135" y="854"/>
                    <a:pt x="134" y="849"/>
                    <a:pt x="136" y="849"/>
                  </a:cubicBezTo>
                  <a:close/>
                  <a:moveTo>
                    <a:pt x="288" y="569"/>
                  </a:moveTo>
                  <a:cubicBezTo>
                    <a:pt x="289" y="614"/>
                    <a:pt x="282" y="645"/>
                    <a:pt x="276" y="680"/>
                  </a:cubicBezTo>
                  <a:cubicBezTo>
                    <a:pt x="274" y="695"/>
                    <a:pt x="268" y="734"/>
                    <a:pt x="261" y="751"/>
                  </a:cubicBezTo>
                  <a:cubicBezTo>
                    <a:pt x="261" y="751"/>
                    <a:pt x="261" y="751"/>
                    <a:pt x="261" y="751"/>
                  </a:cubicBezTo>
                  <a:cubicBezTo>
                    <a:pt x="261" y="724"/>
                    <a:pt x="248" y="688"/>
                    <a:pt x="232" y="669"/>
                  </a:cubicBezTo>
                  <a:cubicBezTo>
                    <a:pt x="215" y="650"/>
                    <a:pt x="213" y="649"/>
                    <a:pt x="212" y="675"/>
                  </a:cubicBezTo>
                  <a:cubicBezTo>
                    <a:pt x="211" y="697"/>
                    <a:pt x="195" y="722"/>
                    <a:pt x="188" y="747"/>
                  </a:cubicBezTo>
                  <a:cubicBezTo>
                    <a:pt x="187" y="748"/>
                    <a:pt x="187" y="748"/>
                    <a:pt x="187" y="749"/>
                  </a:cubicBezTo>
                  <a:cubicBezTo>
                    <a:pt x="150" y="663"/>
                    <a:pt x="139" y="629"/>
                    <a:pt x="135" y="603"/>
                  </a:cubicBezTo>
                  <a:cubicBezTo>
                    <a:pt x="135" y="596"/>
                    <a:pt x="133" y="582"/>
                    <a:pt x="133" y="575"/>
                  </a:cubicBezTo>
                  <a:cubicBezTo>
                    <a:pt x="134" y="551"/>
                    <a:pt x="136" y="533"/>
                    <a:pt x="140" y="514"/>
                  </a:cubicBezTo>
                  <a:cubicBezTo>
                    <a:pt x="147" y="476"/>
                    <a:pt x="171" y="425"/>
                    <a:pt x="196" y="394"/>
                  </a:cubicBezTo>
                  <a:cubicBezTo>
                    <a:pt x="202" y="387"/>
                    <a:pt x="209" y="379"/>
                    <a:pt x="217" y="371"/>
                  </a:cubicBezTo>
                  <a:cubicBezTo>
                    <a:pt x="265" y="415"/>
                    <a:pt x="287" y="497"/>
                    <a:pt x="288" y="569"/>
                  </a:cubicBezTo>
                  <a:close/>
                  <a:moveTo>
                    <a:pt x="115" y="311"/>
                  </a:moveTo>
                  <a:cubicBezTo>
                    <a:pt x="99" y="311"/>
                    <a:pt x="77" y="322"/>
                    <a:pt x="79" y="342"/>
                  </a:cubicBezTo>
                  <a:cubicBezTo>
                    <a:pt x="70" y="341"/>
                    <a:pt x="63" y="321"/>
                    <a:pt x="63" y="313"/>
                  </a:cubicBezTo>
                  <a:cubicBezTo>
                    <a:pt x="63" y="303"/>
                    <a:pt x="67" y="293"/>
                    <a:pt x="80" y="287"/>
                  </a:cubicBezTo>
                  <a:cubicBezTo>
                    <a:pt x="82" y="286"/>
                    <a:pt x="90" y="287"/>
                    <a:pt x="98" y="287"/>
                  </a:cubicBezTo>
                  <a:cubicBezTo>
                    <a:pt x="99" y="287"/>
                    <a:pt x="101" y="288"/>
                    <a:pt x="102" y="288"/>
                  </a:cubicBezTo>
                  <a:cubicBezTo>
                    <a:pt x="105" y="288"/>
                    <a:pt x="106" y="288"/>
                    <a:pt x="109" y="287"/>
                  </a:cubicBezTo>
                  <a:cubicBezTo>
                    <a:pt x="111" y="287"/>
                    <a:pt x="111" y="285"/>
                    <a:pt x="109" y="284"/>
                  </a:cubicBezTo>
                  <a:cubicBezTo>
                    <a:pt x="105" y="282"/>
                    <a:pt x="98" y="281"/>
                    <a:pt x="92" y="279"/>
                  </a:cubicBezTo>
                  <a:cubicBezTo>
                    <a:pt x="82" y="276"/>
                    <a:pt x="70" y="265"/>
                    <a:pt x="65" y="256"/>
                  </a:cubicBezTo>
                  <a:cubicBezTo>
                    <a:pt x="60" y="248"/>
                    <a:pt x="55" y="233"/>
                    <a:pt x="60" y="222"/>
                  </a:cubicBezTo>
                  <a:cubicBezTo>
                    <a:pt x="70" y="232"/>
                    <a:pt x="83" y="240"/>
                    <a:pt x="95" y="245"/>
                  </a:cubicBezTo>
                  <a:cubicBezTo>
                    <a:pt x="100" y="247"/>
                    <a:pt x="104" y="241"/>
                    <a:pt x="94" y="236"/>
                  </a:cubicBezTo>
                  <a:cubicBezTo>
                    <a:pt x="82" y="230"/>
                    <a:pt x="65" y="220"/>
                    <a:pt x="56" y="203"/>
                  </a:cubicBezTo>
                  <a:cubicBezTo>
                    <a:pt x="45" y="183"/>
                    <a:pt x="47" y="163"/>
                    <a:pt x="54" y="152"/>
                  </a:cubicBezTo>
                  <a:cubicBezTo>
                    <a:pt x="66" y="178"/>
                    <a:pt x="88" y="205"/>
                    <a:pt x="95" y="208"/>
                  </a:cubicBezTo>
                  <a:cubicBezTo>
                    <a:pt x="97" y="208"/>
                    <a:pt x="98" y="206"/>
                    <a:pt x="98" y="204"/>
                  </a:cubicBezTo>
                  <a:cubicBezTo>
                    <a:pt x="93" y="198"/>
                    <a:pt x="74" y="170"/>
                    <a:pt x="68" y="161"/>
                  </a:cubicBezTo>
                  <a:cubicBezTo>
                    <a:pt x="65" y="156"/>
                    <a:pt x="58" y="138"/>
                    <a:pt x="57" y="132"/>
                  </a:cubicBezTo>
                  <a:cubicBezTo>
                    <a:pt x="56" y="125"/>
                    <a:pt x="56" y="118"/>
                    <a:pt x="57" y="110"/>
                  </a:cubicBezTo>
                  <a:cubicBezTo>
                    <a:pt x="58" y="97"/>
                    <a:pt x="64" y="88"/>
                    <a:pt x="72" y="76"/>
                  </a:cubicBezTo>
                  <a:cubicBezTo>
                    <a:pt x="70" y="94"/>
                    <a:pt x="73" y="107"/>
                    <a:pt x="77" y="125"/>
                  </a:cubicBezTo>
                  <a:cubicBezTo>
                    <a:pt x="78" y="133"/>
                    <a:pt x="91" y="160"/>
                    <a:pt x="98" y="164"/>
                  </a:cubicBezTo>
                  <a:cubicBezTo>
                    <a:pt x="99" y="164"/>
                    <a:pt x="100" y="163"/>
                    <a:pt x="100" y="160"/>
                  </a:cubicBezTo>
                  <a:cubicBezTo>
                    <a:pt x="100" y="159"/>
                    <a:pt x="99" y="156"/>
                    <a:pt x="98" y="154"/>
                  </a:cubicBezTo>
                  <a:cubicBezTo>
                    <a:pt x="94" y="144"/>
                    <a:pt x="86" y="126"/>
                    <a:pt x="84" y="117"/>
                  </a:cubicBezTo>
                  <a:cubicBezTo>
                    <a:pt x="82" y="102"/>
                    <a:pt x="80" y="72"/>
                    <a:pt x="84" y="56"/>
                  </a:cubicBezTo>
                  <a:cubicBezTo>
                    <a:pt x="86" y="50"/>
                    <a:pt x="92" y="32"/>
                    <a:pt x="99" y="25"/>
                  </a:cubicBezTo>
                  <a:cubicBezTo>
                    <a:pt x="100" y="56"/>
                    <a:pt x="98" y="76"/>
                    <a:pt x="111" y="106"/>
                  </a:cubicBezTo>
                  <a:cubicBezTo>
                    <a:pt x="117" y="120"/>
                    <a:pt x="119" y="125"/>
                    <a:pt x="122" y="139"/>
                  </a:cubicBezTo>
                  <a:cubicBezTo>
                    <a:pt x="124" y="148"/>
                    <a:pt x="126" y="166"/>
                    <a:pt x="127" y="173"/>
                  </a:cubicBezTo>
                  <a:cubicBezTo>
                    <a:pt x="128" y="183"/>
                    <a:pt x="135" y="177"/>
                    <a:pt x="134" y="175"/>
                  </a:cubicBezTo>
                  <a:cubicBezTo>
                    <a:pt x="134" y="172"/>
                    <a:pt x="132" y="163"/>
                    <a:pt x="131" y="154"/>
                  </a:cubicBezTo>
                  <a:cubicBezTo>
                    <a:pt x="138" y="139"/>
                    <a:pt x="142" y="130"/>
                    <a:pt x="158" y="120"/>
                  </a:cubicBezTo>
                  <a:cubicBezTo>
                    <a:pt x="172" y="110"/>
                    <a:pt x="198" y="118"/>
                    <a:pt x="203" y="135"/>
                  </a:cubicBezTo>
                  <a:cubicBezTo>
                    <a:pt x="173" y="125"/>
                    <a:pt x="162" y="166"/>
                    <a:pt x="167" y="190"/>
                  </a:cubicBezTo>
                  <a:cubicBezTo>
                    <a:pt x="171" y="205"/>
                    <a:pt x="180" y="221"/>
                    <a:pt x="183" y="234"/>
                  </a:cubicBezTo>
                  <a:cubicBezTo>
                    <a:pt x="184" y="240"/>
                    <a:pt x="203" y="268"/>
                    <a:pt x="211" y="277"/>
                  </a:cubicBezTo>
                  <a:cubicBezTo>
                    <a:pt x="198" y="291"/>
                    <a:pt x="183" y="308"/>
                    <a:pt x="166" y="330"/>
                  </a:cubicBezTo>
                  <a:cubicBezTo>
                    <a:pt x="152" y="318"/>
                    <a:pt x="131" y="311"/>
                    <a:pt x="115" y="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55;p1">
              <a:extLst>
                <a:ext uri="{FF2B5EF4-FFF2-40B4-BE49-F238E27FC236}">
                  <a16:creationId xmlns:a16="http://schemas.microsoft.com/office/drawing/2014/main" id="{4B8619AB-07A0-417A-94C9-24CD0E44D4CD}"/>
                </a:ext>
              </a:extLst>
            </p:cNvPr>
            <p:cNvSpPr/>
            <p:nvPr/>
          </p:nvSpPr>
          <p:spPr>
            <a:xfrm>
              <a:off x="14289088" y="2954338"/>
              <a:ext cx="23813" cy="33338"/>
            </a:xfrm>
            <a:custGeom>
              <a:avLst/>
              <a:gdLst/>
              <a:ahLst/>
              <a:cxnLst/>
              <a:rect l="l" t="t" r="r" b="b"/>
              <a:pathLst>
                <a:path w="43" h="61" extrusionOk="0">
                  <a:moveTo>
                    <a:pt x="7" y="17"/>
                  </a:moveTo>
                  <a:cubicBezTo>
                    <a:pt x="16" y="20"/>
                    <a:pt x="24" y="15"/>
                    <a:pt x="30" y="22"/>
                  </a:cubicBezTo>
                  <a:cubicBezTo>
                    <a:pt x="31" y="24"/>
                    <a:pt x="32" y="27"/>
                    <a:pt x="33" y="29"/>
                  </a:cubicBezTo>
                  <a:cubicBezTo>
                    <a:pt x="34" y="34"/>
                    <a:pt x="32" y="40"/>
                    <a:pt x="28" y="41"/>
                  </a:cubicBezTo>
                  <a:cubicBezTo>
                    <a:pt x="19" y="42"/>
                    <a:pt x="9" y="43"/>
                    <a:pt x="7" y="52"/>
                  </a:cubicBezTo>
                  <a:cubicBezTo>
                    <a:pt x="6" y="61"/>
                    <a:pt x="12" y="60"/>
                    <a:pt x="13" y="58"/>
                  </a:cubicBezTo>
                  <a:cubicBezTo>
                    <a:pt x="15" y="55"/>
                    <a:pt x="17" y="50"/>
                    <a:pt x="20" y="50"/>
                  </a:cubicBezTo>
                  <a:cubicBezTo>
                    <a:pt x="26" y="50"/>
                    <a:pt x="33" y="49"/>
                    <a:pt x="37" y="44"/>
                  </a:cubicBezTo>
                  <a:cubicBezTo>
                    <a:pt x="43" y="31"/>
                    <a:pt x="40" y="10"/>
                    <a:pt x="19" y="10"/>
                  </a:cubicBezTo>
                  <a:cubicBezTo>
                    <a:pt x="6" y="11"/>
                    <a:pt x="9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8"/>
                    <a:pt x="5" y="15"/>
                    <a:pt x="7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56;p1">
              <a:extLst>
                <a:ext uri="{FF2B5EF4-FFF2-40B4-BE49-F238E27FC236}">
                  <a16:creationId xmlns:a16="http://schemas.microsoft.com/office/drawing/2014/main" id="{9A86EF3F-A871-4097-9331-000D7ED98857}"/>
                </a:ext>
              </a:extLst>
            </p:cNvPr>
            <p:cNvSpPr/>
            <p:nvPr/>
          </p:nvSpPr>
          <p:spPr>
            <a:xfrm>
              <a:off x="14279563" y="27654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5" y="0"/>
                  </a:moveTo>
                  <a:cubicBezTo>
                    <a:pt x="3" y="0"/>
                    <a:pt x="3" y="1"/>
                    <a:pt x="2" y="3"/>
                  </a:cubicBezTo>
                  <a:cubicBezTo>
                    <a:pt x="2" y="3"/>
                    <a:pt x="1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4" y="8"/>
                    <a:pt x="7" y="5"/>
                    <a:pt x="7" y="4"/>
                  </a:cubicBezTo>
                  <a:cubicBezTo>
                    <a:pt x="7" y="3"/>
                    <a:pt x="7" y="1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57;p1">
              <a:extLst>
                <a:ext uri="{FF2B5EF4-FFF2-40B4-BE49-F238E27FC236}">
                  <a16:creationId xmlns:a16="http://schemas.microsoft.com/office/drawing/2014/main" id="{98F1CCAC-F852-4DAC-9E67-7033CE111337}"/>
                </a:ext>
              </a:extLst>
            </p:cNvPr>
            <p:cNvSpPr/>
            <p:nvPr/>
          </p:nvSpPr>
          <p:spPr>
            <a:xfrm>
              <a:off x="14031913" y="267017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6" y="1"/>
                  </a:moveTo>
                  <a:cubicBezTo>
                    <a:pt x="5" y="1"/>
                    <a:pt x="5" y="0"/>
                    <a:pt x="4" y="0"/>
                  </a:cubicBezTo>
                  <a:cubicBezTo>
                    <a:pt x="3" y="0"/>
                    <a:pt x="1" y="3"/>
                    <a:pt x="1" y="4"/>
                  </a:cubicBezTo>
                  <a:cubicBezTo>
                    <a:pt x="0" y="5"/>
                    <a:pt x="1" y="6"/>
                    <a:pt x="2" y="7"/>
                  </a:cubicBezTo>
                  <a:cubicBezTo>
                    <a:pt x="3" y="7"/>
                    <a:pt x="7" y="6"/>
                    <a:pt x="7" y="5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7" y="2"/>
                    <a:pt x="6" y="2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58;p1">
              <a:extLst>
                <a:ext uri="{FF2B5EF4-FFF2-40B4-BE49-F238E27FC236}">
                  <a16:creationId xmlns:a16="http://schemas.microsoft.com/office/drawing/2014/main" id="{60CE4BDC-9050-4E03-9E81-3C94AB126385}"/>
                </a:ext>
              </a:extLst>
            </p:cNvPr>
            <p:cNvSpPr/>
            <p:nvPr/>
          </p:nvSpPr>
          <p:spPr>
            <a:xfrm>
              <a:off x="14038263" y="2665413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5" y="4"/>
                  </a:moveTo>
                  <a:cubicBezTo>
                    <a:pt x="4" y="3"/>
                    <a:pt x="4" y="0"/>
                    <a:pt x="3" y="0"/>
                  </a:cubicBezTo>
                  <a:cubicBezTo>
                    <a:pt x="1" y="0"/>
                    <a:pt x="0" y="4"/>
                    <a:pt x="1" y="5"/>
                  </a:cubicBezTo>
                  <a:cubicBezTo>
                    <a:pt x="1" y="7"/>
                    <a:pt x="3" y="11"/>
                    <a:pt x="5" y="10"/>
                  </a:cubicBezTo>
                  <a:cubicBezTo>
                    <a:pt x="6" y="9"/>
                    <a:pt x="7" y="8"/>
                    <a:pt x="8" y="7"/>
                  </a:cubicBezTo>
                  <a:cubicBezTo>
                    <a:pt x="8" y="5"/>
                    <a:pt x="5" y="5"/>
                    <a:pt x="5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59;p1">
              <a:extLst>
                <a:ext uri="{FF2B5EF4-FFF2-40B4-BE49-F238E27FC236}">
                  <a16:creationId xmlns:a16="http://schemas.microsoft.com/office/drawing/2014/main" id="{C66B194F-B5CA-4096-BE14-B81C0981867C}"/>
                </a:ext>
              </a:extLst>
            </p:cNvPr>
            <p:cNvSpPr/>
            <p:nvPr/>
          </p:nvSpPr>
          <p:spPr>
            <a:xfrm>
              <a:off x="14044613" y="2662238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10" h="8" extrusionOk="0">
                  <a:moveTo>
                    <a:pt x="7" y="4"/>
                  </a:moveTo>
                  <a:cubicBezTo>
                    <a:pt x="5" y="3"/>
                    <a:pt x="5" y="3"/>
                    <a:pt x="4" y="1"/>
                  </a:cubicBezTo>
                  <a:cubicBezTo>
                    <a:pt x="3" y="0"/>
                    <a:pt x="0" y="0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7"/>
                    <a:pt x="4" y="8"/>
                    <a:pt x="6" y="8"/>
                  </a:cubicBezTo>
                  <a:cubicBezTo>
                    <a:pt x="7" y="8"/>
                    <a:pt x="8" y="8"/>
                    <a:pt x="9" y="7"/>
                  </a:cubicBezTo>
                  <a:cubicBezTo>
                    <a:pt x="10" y="5"/>
                    <a:pt x="8" y="4"/>
                    <a:pt x="7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60;p1">
              <a:extLst>
                <a:ext uri="{FF2B5EF4-FFF2-40B4-BE49-F238E27FC236}">
                  <a16:creationId xmlns:a16="http://schemas.microsoft.com/office/drawing/2014/main" id="{79DF3D48-D3F2-4E5B-9BB1-343B8FF4E562}"/>
                </a:ext>
              </a:extLst>
            </p:cNvPr>
            <p:cNvSpPr/>
            <p:nvPr/>
          </p:nvSpPr>
          <p:spPr>
            <a:xfrm>
              <a:off x="14058900" y="2636838"/>
              <a:ext cx="34925" cy="23813"/>
            </a:xfrm>
            <a:custGeom>
              <a:avLst/>
              <a:gdLst/>
              <a:ahLst/>
              <a:cxnLst/>
              <a:rect l="l" t="t" r="r" b="b"/>
              <a:pathLst>
                <a:path w="64" h="44" extrusionOk="0">
                  <a:moveTo>
                    <a:pt x="63" y="3"/>
                  </a:moveTo>
                  <a:cubicBezTo>
                    <a:pt x="64" y="0"/>
                    <a:pt x="61" y="0"/>
                    <a:pt x="59" y="0"/>
                  </a:cubicBezTo>
                  <a:cubicBezTo>
                    <a:pt x="56" y="0"/>
                    <a:pt x="53" y="6"/>
                    <a:pt x="53" y="10"/>
                  </a:cubicBezTo>
                  <a:cubicBezTo>
                    <a:pt x="53" y="15"/>
                    <a:pt x="58" y="25"/>
                    <a:pt x="52" y="31"/>
                  </a:cubicBezTo>
                  <a:cubicBezTo>
                    <a:pt x="47" y="36"/>
                    <a:pt x="40" y="34"/>
                    <a:pt x="34" y="31"/>
                  </a:cubicBezTo>
                  <a:cubicBezTo>
                    <a:pt x="31" y="29"/>
                    <a:pt x="20" y="31"/>
                    <a:pt x="17" y="32"/>
                  </a:cubicBezTo>
                  <a:cubicBezTo>
                    <a:pt x="12" y="35"/>
                    <a:pt x="9" y="36"/>
                    <a:pt x="3" y="38"/>
                  </a:cubicBezTo>
                  <a:cubicBezTo>
                    <a:pt x="0" y="40"/>
                    <a:pt x="6" y="43"/>
                    <a:pt x="9" y="42"/>
                  </a:cubicBezTo>
                  <a:cubicBezTo>
                    <a:pt x="13" y="41"/>
                    <a:pt x="27" y="35"/>
                    <a:pt x="31" y="38"/>
                  </a:cubicBezTo>
                  <a:cubicBezTo>
                    <a:pt x="42" y="44"/>
                    <a:pt x="59" y="41"/>
                    <a:pt x="63" y="29"/>
                  </a:cubicBezTo>
                  <a:cubicBezTo>
                    <a:pt x="64" y="25"/>
                    <a:pt x="63" y="15"/>
                    <a:pt x="62" y="11"/>
                  </a:cubicBezTo>
                  <a:cubicBezTo>
                    <a:pt x="61" y="7"/>
                    <a:pt x="63" y="5"/>
                    <a:pt x="63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61;p1">
              <a:extLst>
                <a:ext uri="{FF2B5EF4-FFF2-40B4-BE49-F238E27FC236}">
                  <a16:creationId xmlns:a16="http://schemas.microsoft.com/office/drawing/2014/main" id="{2DB49725-0995-4526-8D37-F2E2708086EC}"/>
                </a:ext>
              </a:extLst>
            </p:cNvPr>
            <p:cNvSpPr/>
            <p:nvPr/>
          </p:nvSpPr>
          <p:spPr>
            <a:xfrm>
              <a:off x="14049375" y="2659063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12" h="7" extrusionOk="0">
                  <a:moveTo>
                    <a:pt x="7" y="2"/>
                  </a:moveTo>
                  <a:cubicBezTo>
                    <a:pt x="6" y="2"/>
                    <a:pt x="4" y="0"/>
                    <a:pt x="3" y="0"/>
                  </a:cubicBezTo>
                  <a:cubicBezTo>
                    <a:pt x="2" y="0"/>
                    <a:pt x="0" y="3"/>
                    <a:pt x="1" y="4"/>
                  </a:cubicBezTo>
                  <a:cubicBezTo>
                    <a:pt x="1" y="5"/>
                    <a:pt x="2" y="6"/>
                    <a:pt x="4" y="6"/>
                  </a:cubicBezTo>
                  <a:cubicBezTo>
                    <a:pt x="5" y="6"/>
                    <a:pt x="9" y="7"/>
                    <a:pt x="10" y="6"/>
                  </a:cubicBezTo>
                  <a:cubicBezTo>
                    <a:pt x="11" y="6"/>
                    <a:pt x="11" y="6"/>
                    <a:pt x="12" y="5"/>
                  </a:cubicBezTo>
                  <a:cubicBezTo>
                    <a:pt x="12" y="4"/>
                    <a:pt x="12" y="3"/>
                    <a:pt x="11" y="2"/>
                  </a:cubicBezTo>
                  <a:cubicBezTo>
                    <a:pt x="10" y="2"/>
                    <a:pt x="8" y="2"/>
                    <a:pt x="7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;p1">
              <a:extLst>
                <a:ext uri="{FF2B5EF4-FFF2-40B4-BE49-F238E27FC236}">
                  <a16:creationId xmlns:a16="http://schemas.microsoft.com/office/drawing/2014/main" id="{8D08B600-EEDB-49F4-B8E3-C22CBA97DD2F}"/>
                </a:ext>
              </a:extLst>
            </p:cNvPr>
            <p:cNvSpPr/>
            <p:nvPr/>
          </p:nvSpPr>
          <p:spPr>
            <a:xfrm>
              <a:off x="13542963" y="3302000"/>
              <a:ext cx="77788" cy="74613"/>
            </a:xfrm>
            <a:custGeom>
              <a:avLst/>
              <a:gdLst/>
              <a:ahLst/>
              <a:cxnLst/>
              <a:rect l="l" t="t" r="r" b="b"/>
              <a:pathLst>
                <a:path w="139" h="133" extrusionOk="0">
                  <a:moveTo>
                    <a:pt x="66" y="0"/>
                  </a:moveTo>
                  <a:cubicBezTo>
                    <a:pt x="49" y="0"/>
                    <a:pt x="32" y="7"/>
                    <a:pt x="19" y="20"/>
                  </a:cubicBezTo>
                  <a:cubicBezTo>
                    <a:pt x="7" y="32"/>
                    <a:pt x="0" y="49"/>
                    <a:pt x="0" y="67"/>
                  </a:cubicBezTo>
                  <a:cubicBezTo>
                    <a:pt x="0" y="84"/>
                    <a:pt x="7" y="101"/>
                    <a:pt x="19" y="114"/>
                  </a:cubicBezTo>
                  <a:cubicBezTo>
                    <a:pt x="32" y="126"/>
                    <a:pt x="49" y="133"/>
                    <a:pt x="66" y="133"/>
                  </a:cubicBezTo>
                  <a:cubicBezTo>
                    <a:pt x="84" y="133"/>
                    <a:pt x="101" y="126"/>
                    <a:pt x="113" y="114"/>
                  </a:cubicBezTo>
                  <a:cubicBezTo>
                    <a:pt x="139" y="88"/>
                    <a:pt x="139" y="46"/>
                    <a:pt x="113" y="20"/>
                  </a:cubicBezTo>
                  <a:cubicBezTo>
                    <a:pt x="101" y="7"/>
                    <a:pt x="84" y="0"/>
                    <a:pt x="66" y="0"/>
                  </a:cubicBezTo>
                  <a:close/>
                  <a:moveTo>
                    <a:pt x="95" y="95"/>
                  </a:moveTo>
                  <a:cubicBezTo>
                    <a:pt x="87" y="103"/>
                    <a:pt x="77" y="107"/>
                    <a:pt x="66" y="107"/>
                  </a:cubicBezTo>
                  <a:cubicBezTo>
                    <a:pt x="56" y="107"/>
                    <a:pt x="46" y="103"/>
                    <a:pt x="38" y="95"/>
                  </a:cubicBezTo>
                  <a:cubicBezTo>
                    <a:pt x="30" y="88"/>
                    <a:pt x="26" y="77"/>
                    <a:pt x="26" y="67"/>
                  </a:cubicBezTo>
                  <a:cubicBezTo>
                    <a:pt x="26" y="56"/>
                    <a:pt x="30" y="46"/>
                    <a:pt x="38" y="38"/>
                  </a:cubicBezTo>
                  <a:cubicBezTo>
                    <a:pt x="46" y="31"/>
                    <a:pt x="56" y="27"/>
                    <a:pt x="66" y="27"/>
                  </a:cubicBezTo>
                  <a:cubicBezTo>
                    <a:pt x="77" y="27"/>
                    <a:pt x="87" y="31"/>
                    <a:pt x="95" y="38"/>
                  </a:cubicBezTo>
                  <a:cubicBezTo>
                    <a:pt x="110" y="54"/>
                    <a:pt x="110" y="79"/>
                    <a:pt x="95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3;p1">
              <a:extLst>
                <a:ext uri="{FF2B5EF4-FFF2-40B4-BE49-F238E27FC236}">
                  <a16:creationId xmlns:a16="http://schemas.microsoft.com/office/drawing/2014/main" id="{D50CD468-4DB8-4403-8320-032AFA0312BA}"/>
                </a:ext>
              </a:extLst>
            </p:cNvPr>
            <p:cNvSpPr/>
            <p:nvPr/>
          </p:nvSpPr>
          <p:spPr>
            <a:xfrm>
              <a:off x="13796963" y="3213100"/>
              <a:ext cx="784225" cy="311150"/>
            </a:xfrm>
            <a:custGeom>
              <a:avLst/>
              <a:gdLst/>
              <a:ahLst/>
              <a:cxnLst/>
              <a:rect l="l" t="t" r="r" b="b"/>
              <a:pathLst>
                <a:path w="1400" h="555" extrusionOk="0">
                  <a:moveTo>
                    <a:pt x="1364" y="347"/>
                  </a:moveTo>
                  <a:cubicBezTo>
                    <a:pt x="1253" y="393"/>
                    <a:pt x="1253" y="393"/>
                    <a:pt x="1253" y="393"/>
                  </a:cubicBezTo>
                  <a:cubicBezTo>
                    <a:pt x="1160" y="170"/>
                    <a:pt x="1160" y="170"/>
                    <a:pt x="1160" y="170"/>
                  </a:cubicBezTo>
                  <a:cubicBezTo>
                    <a:pt x="1234" y="137"/>
                    <a:pt x="1305" y="97"/>
                    <a:pt x="1372" y="48"/>
                  </a:cubicBezTo>
                  <a:cubicBezTo>
                    <a:pt x="1383" y="40"/>
                    <a:pt x="1385" y="26"/>
                    <a:pt x="1377" y="15"/>
                  </a:cubicBezTo>
                  <a:cubicBezTo>
                    <a:pt x="1370" y="4"/>
                    <a:pt x="1355" y="2"/>
                    <a:pt x="1344" y="10"/>
                  </a:cubicBezTo>
                  <a:cubicBezTo>
                    <a:pt x="1275" y="60"/>
                    <a:pt x="1201" y="102"/>
                    <a:pt x="1124" y="134"/>
                  </a:cubicBezTo>
                  <a:cubicBezTo>
                    <a:pt x="1122" y="134"/>
                    <a:pt x="1121" y="135"/>
                    <a:pt x="1120" y="135"/>
                  </a:cubicBezTo>
                  <a:cubicBezTo>
                    <a:pt x="1119" y="136"/>
                    <a:pt x="1118" y="136"/>
                    <a:pt x="1117" y="137"/>
                  </a:cubicBezTo>
                  <a:cubicBezTo>
                    <a:pt x="986" y="191"/>
                    <a:pt x="845" y="219"/>
                    <a:pt x="700" y="219"/>
                  </a:cubicBezTo>
                  <a:cubicBezTo>
                    <a:pt x="555" y="219"/>
                    <a:pt x="414" y="191"/>
                    <a:pt x="283" y="137"/>
                  </a:cubicBezTo>
                  <a:cubicBezTo>
                    <a:pt x="282" y="136"/>
                    <a:pt x="281" y="136"/>
                    <a:pt x="280" y="135"/>
                  </a:cubicBezTo>
                  <a:cubicBezTo>
                    <a:pt x="278" y="135"/>
                    <a:pt x="277" y="134"/>
                    <a:pt x="276" y="134"/>
                  </a:cubicBezTo>
                  <a:cubicBezTo>
                    <a:pt x="197" y="101"/>
                    <a:pt x="122" y="59"/>
                    <a:pt x="52" y="7"/>
                  </a:cubicBezTo>
                  <a:cubicBezTo>
                    <a:pt x="42" y="0"/>
                    <a:pt x="27" y="2"/>
                    <a:pt x="19" y="12"/>
                  </a:cubicBezTo>
                  <a:cubicBezTo>
                    <a:pt x="11" y="23"/>
                    <a:pt x="14" y="38"/>
                    <a:pt x="24" y="45"/>
                  </a:cubicBezTo>
                  <a:cubicBezTo>
                    <a:pt x="92" y="95"/>
                    <a:pt x="164" y="137"/>
                    <a:pt x="240" y="170"/>
                  </a:cubicBezTo>
                  <a:cubicBezTo>
                    <a:pt x="147" y="393"/>
                    <a:pt x="147" y="393"/>
                    <a:pt x="147" y="393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24" y="342"/>
                    <a:pt x="10" y="347"/>
                    <a:pt x="5" y="359"/>
                  </a:cubicBezTo>
                  <a:cubicBezTo>
                    <a:pt x="0" y="371"/>
                    <a:pt x="6" y="385"/>
                    <a:pt x="18" y="390"/>
                  </a:cubicBezTo>
                  <a:cubicBezTo>
                    <a:pt x="285" y="501"/>
                    <a:pt x="285" y="501"/>
                    <a:pt x="285" y="501"/>
                  </a:cubicBezTo>
                  <a:cubicBezTo>
                    <a:pt x="288" y="502"/>
                    <a:pt x="291" y="502"/>
                    <a:pt x="294" y="502"/>
                  </a:cubicBezTo>
                  <a:cubicBezTo>
                    <a:pt x="303" y="502"/>
                    <a:pt x="312" y="497"/>
                    <a:pt x="315" y="488"/>
                  </a:cubicBezTo>
                  <a:cubicBezTo>
                    <a:pt x="320" y="476"/>
                    <a:pt x="315" y="462"/>
                    <a:pt x="303" y="457"/>
                  </a:cubicBezTo>
                  <a:cubicBezTo>
                    <a:pt x="191" y="411"/>
                    <a:pt x="191" y="411"/>
                    <a:pt x="191" y="411"/>
                  </a:cubicBezTo>
                  <a:cubicBezTo>
                    <a:pt x="283" y="188"/>
                    <a:pt x="283" y="188"/>
                    <a:pt x="283" y="188"/>
                  </a:cubicBezTo>
                  <a:cubicBezTo>
                    <a:pt x="408" y="237"/>
                    <a:pt x="540" y="263"/>
                    <a:pt x="676" y="266"/>
                  </a:cubicBezTo>
                  <a:cubicBezTo>
                    <a:pt x="676" y="507"/>
                    <a:pt x="676" y="507"/>
                    <a:pt x="676" y="507"/>
                  </a:cubicBezTo>
                  <a:cubicBezTo>
                    <a:pt x="556" y="507"/>
                    <a:pt x="556" y="507"/>
                    <a:pt x="556" y="507"/>
                  </a:cubicBezTo>
                  <a:cubicBezTo>
                    <a:pt x="543" y="507"/>
                    <a:pt x="532" y="518"/>
                    <a:pt x="532" y="531"/>
                  </a:cubicBezTo>
                  <a:cubicBezTo>
                    <a:pt x="532" y="544"/>
                    <a:pt x="543" y="555"/>
                    <a:pt x="556" y="555"/>
                  </a:cubicBezTo>
                  <a:cubicBezTo>
                    <a:pt x="844" y="555"/>
                    <a:pt x="844" y="555"/>
                    <a:pt x="844" y="555"/>
                  </a:cubicBezTo>
                  <a:cubicBezTo>
                    <a:pt x="857" y="555"/>
                    <a:pt x="868" y="544"/>
                    <a:pt x="868" y="531"/>
                  </a:cubicBezTo>
                  <a:cubicBezTo>
                    <a:pt x="868" y="518"/>
                    <a:pt x="857" y="507"/>
                    <a:pt x="844" y="507"/>
                  </a:cubicBezTo>
                  <a:cubicBezTo>
                    <a:pt x="724" y="507"/>
                    <a:pt x="724" y="507"/>
                    <a:pt x="724" y="507"/>
                  </a:cubicBezTo>
                  <a:cubicBezTo>
                    <a:pt x="724" y="265"/>
                    <a:pt x="724" y="265"/>
                    <a:pt x="724" y="265"/>
                  </a:cubicBezTo>
                  <a:cubicBezTo>
                    <a:pt x="860" y="263"/>
                    <a:pt x="992" y="236"/>
                    <a:pt x="1117" y="188"/>
                  </a:cubicBezTo>
                  <a:cubicBezTo>
                    <a:pt x="1209" y="411"/>
                    <a:pt x="1209" y="411"/>
                    <a:pt x="1209" y="411"/>
                  </a:cubicBezTo>
                  <a:cubicBezTo>
                    <a:pt x="1097" y="457"/>
                    <a:pt x="1097" y="457"/>
                    <a:pt x="1097" y="457"/>
                  </a:cubicBezTo>
                  <a:cubicBezTo>
                    <a:pt x="1085" y="462"/>
                    <a:pt x="1080" y="476"/>
                    <a:pt x="1085" y="488"/>
                  </a:cubicBezTo>
                  <a:cubicBezTo>
                    <a:pt x="1088" y="497"/>
                    <a:pt x="1097" y="502"/>
                    <a:pt x="1106" y="502"/>
                  </a:cubicBezTo>
                  <a:cubicBezTo>
                    <a:pt x="1109" y="502"/>
                    <a:pt x="1112" y="502"/>
                    <a:pt x="1115" y="501"/>
                  </a:cubicBezTo>
                  <a:cubicBezTo>
                    <a:pt x="1382" y="390"/>
                    <a:pt x="1382" y="390"/>
                    <a:pt x="1382" y="390"/>
                  </a:cubicBezTo>
                  <a:cubicBezTo>
                    <a:pt x="1394" y="385"/>
                    <a:pt x="1400" y="371"/>
                    <a:pt x="1395" y="359"/>
                  </a:cubicBezTo>
                  <a:cubicBezTo>
                    <a:pt x="1390" y="347"/>
                    <a:pt x="1376" y="342"/>
                    <a:pt x="1364" y="3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4;p1">
              <a:extLst>
                <a:ext uri="{FF2B5EF4-FFF2-40B4-BE49-F238E27FC236}">
                  <a16:creationId xmlns:a16="http://schemas.microsoft.com/office/drawing/2014/main" id="{E282C528-03CD-4630-AACC-55D01A3D029E}"/>
                </a:ext>
              </a:extLst>
            </p:cNvPr>
            <p:cNvSpPr/>
            <p:nvPr/>
          </p:nvSpPr>
          <p:spPr>
            <a:xfrm>
              <a:off x="14216063" y="2730500"/>
              <a:ext cx="1588" cy="3175"/>
            </a:xfrm>
            <a:custGeom>
              <a:avLst/>
              <a:gdLst/>
              <a:ahLst/>
              <a:cxnLst/>
              <a:rect l="l" t="t" r="r" b="b"/>
              <a:pathLst>
                <a:path w="3" h="6" extrusionOk="0">
                  <a:moveTo>
                    <a:pt x="0" y="1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5"/>
                    <a:pt x="2" y="6"/>
                    <a:pt x="3" y="5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5;p1">
              <a:extLst>
                <a:ext uri="{FF2B5EF4-FFF2-40B4-BE49-F238E27FC236}">
                  <a16:creationId xmlns:a16="http://schemas.microsoft.com/office/drawing/2014/main" id="{5318CA8E-7608-42E5-859D-95EC3B65EB9C}"/>
                </a:ext>
              </a:extLst>
            </p:cNvPr>
            <p:cNvSpPr/>
            <p:nvPr/>
          </p:nvSpPr>
          <p:spPr>
            <a:xfrm>
              <a:off x="13796963" y="1917700"/>
              <a:ext cx="784225" cy="306388"/>
            </a:xfrm>
            <a:custGeom>
              <a:avLst/>
              <a:gdLst/>
              <a:ahLst/>
              <a:cxnLst/>
              <a:rect l="l" t="t" r="r" b="b"/>
              <a:pathLst>
                <a:path w="1400" h="548" extrusionOk="0">
                  <a:moveTo>
                    <a:pt x="27" y="209"/>
                  </a:moveTo>
                  <a:cubicBezTo>
                    <a:pt x="30" y="209"/>
                    <a:pt x="33" y="209"/>
                    <a:pt x="36" y="208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240" y="384"/>
                    <a:pt x="240" y="384"/>
                    <a:pt x="240" y="384"/>
                  </a:cubicBezTo>
                  <a:cubicBezTo>
                    <a:pt x="167" y="417"/>
                    <a:pt x="97" y="456"/>
                    <a:pt x="31" y="504"/>
                  </a:cubicBezTo>
                  <a:cubicBezTo>
                    <a:pt x="20" y="512"/>
                    <a:pt x="18" y="526"/>
                    <a:pt x="25" y="537"/>
                  </a:cubicBezTo>
                  <a:cubicBezTo>
                    <a:pt x="30" y="543"/>
                    <a:pt x="37" y="547"/>
                    <a:pt x="44" y="547"/>
                  </a:cubicBezTo>
                  <a:cubicBezTo>
                    <a:pt x="49" y="547"/>
                    <a:pt x="54" y="545"/>
                    <a:pt x="58" y="542"/>
                  </a:cubicBezTo>
                  <a:cubicBezTo>
                    <a:pt x="127" y="493"/>
                    <a:pt x="200" y="452"/>
                    <a:pt x="277" y="420"/>
                  </a:cubicBezTo>
                  <a:cubicBezTo>
                    <a:pt x="278" y="420"/>
                    <a:pt x="279" y="419"/>
                    <a:pt x="280" y="419"/>
                  </a:cubicBezTo>
                  <a:cubicBezTo>
                    <a:pt x="281" y="418"/>
                    <a:pt x="282" y="418"/>
                    <a:pt x="283" y="417"/>
                  </a:cubicBezTo>
                  <a:cubicBezTo>
                    <a:pt x="414" y="363"/>
                    <a:pt x="555" y="335"/>
                    <a:pt x="700" y="335"/>
                  </a:cubicBezTo>
                  <a:cubicBezTo>
                    <a:pt x="845" y="335"/>
                    <a:pt x="986" y="363"/>
                    <a:pt x="1117" y="417"/>
                  </a:cubicBezTo>
                  <a:cubicBezTo>
                    <a:pt x="1118" y="418"/>
                    <a:pt x="1119" y="418"/>
                    <a:pt x="1120" y="419"/>
                  </a:cubicBezTo>
                  <a:cubicBezTo>
                    <a:pt x="1121" y="419"/>
                    <a:pt x="1122" y="420"/>
                    <a:pt x="1123" y="420"/>
                  </a:cubicBezTo>
                  <a:cubicBezTo>
                    <a:pt x="1199" y="452"/>
                    <a:pt x="1271" y="492"/>
                    <a:pt x="1339" y="541"/>
                  </a:cubicBezTo>
                  <a:cubicBezTo>
                    <a:pt x="1350" y="548"/>
                    <a:pt x="1365" y="546"/>
                    <a:pt x="1372" y="535"/>
                  </a:cubicBezTo>
                  <a:cubicBezTo>
                    <a:pt x="1380" y="525"/>
                    <a:pt x="1377" y="510"/>
                    <a:pt x="1367" y="502"/>
                  </a:cubicBezTo>
                  <a:cubicBezTo>
                    <a:pt x="1302" y="455"/>
                    <a:pt x="1232" y="416"/>
                    <a:pt x="1160" y="384"/>
                  </a:cubicBezTo>
                  <a:cubicBezTo>
                    <a:pt x="1253" y="161"/>
                    <a:pt x="1253" y="161"/>
                    <a:pt x="1253" y="161"/>
                  </a:cubicBezTo>
                  <a:cubicBezTo>
                    <a:pt x="1364" y="208"/>
                    <a:pt x="1364" y="208"/>
                    <a:pt x="1364" y="208"/>
                  </a:cubicBezTo>
                  <a:cubicBezTo>
                    <a:pt x="1367" y="209"/>
                    <a:pt x="1370" y="209"/>
                    <a:pt x="1373" y="209"/>
                  </a:cubicBezTo>
                  <a:cubicBezTo>
                    <a:pt x="1382" y="209"/>
                    <a:pt x="1391" y="204"/>
                    <a:pt x="1395" y="195"/>
                  </a:cubicBezTo>
                  <a:cubicBezTo>
                    <a:pt x="1400" y="183"/>
                    <a:pt x="1394" y="169"/>
                    <a:pt x="1382" y="164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249" y="109"/>
                    <a:pt x="1249" y="109"/>
                    <a:pt x="1249" y="109"/>
                  </a:cubicBezTo>
                  <a:cubicBezTo>
                    <a:pt x="1115" y="53"/>
                    <a:pt x="1115" y="53"/>
                    <a:pt x="1115" y="53"/>
                  </a:cubicBezTo>
                  <a:cubicBezTo>
                    <a:pt x="1103" y="49"/>
                    <a:pt x="1090" y="54"/>
                    <a:pt x="1085" y="66"/>
                  </a:cubicBezTo>
                  <a:cubicBezTo>
                    <a:pt x="1080" y="78"/>
                    <a:pt x="1085" y="92"/>
                    <a:pt x="1097" y="97"/>
                  </a:cubicBezTo>
                  <a:cubicBezTo>
                    <a:pt x="1209" y="143"/>
                    <a:pt x="1209" y="143"/>
                    <a:pt x="1209" y="143"/>
                  </a:cubicBezTo>
                  <a:cubicBezTo>
                    <a:pt x="1116" y="366"/>
                    <a:pt x="1116" y="366"/>
                    <a:pt x="1116" y="366"/>
                  </a:cubicBezTo>
                  <a:cubicBezTo>
                    <a:pt x="992" y="318"/>
                    <a:pt x="860" y="291"/>
                    <a:pt x="724" y="289"/>
                  </a:cubicBezTo>
                  <a:cubicBezTo>
                    <a:pt x="724" y="47"/>
                    <a:pt x="724" y="47"/>
                    <a:pt x="724" y="47"/>
                  </a:cubicBezTo>
                  <a:cubicBezTo>
                    <a:pt x="844" y="47"/>
                    <a:pt x="844" y="47"/>
                    <a:pt x="844" y="47"/>
                  </a:cubicBezTo>
                  <a:cubicBezTo>
                    <a:pt x="857" y="47"/>
                    <a:pt x="868" y="36"/>
                    <a:pt x="868" y="23"/>
                  </a:cubicBezTo>
                  <a:cubicBezTo>
                    <a:pt x="868" y="10"/>
                    <a:pt x="857" y="0"/>
                    <a:pt x="844" y="0"/>
                  </a:cubicBezTo>
                  <a:cubicBezTo>
                    <a:pt x="556" y="0"/>
                    <a:pt x="556" y="0"/>
                    <a:pt x="556" y="0"/>
                  </a:cubicBezTo>
                  <a:cubicBezTo>
                    <a:pt x="543" y="0"/>
                    <a:pt x="532" y="10"/>
                    <a:pt x="532" y="23"/>
                  </a:cubicBezTo>
                  <a:cubicBezTo>
                    <a:pt x="532" y="36"/>
                    <a:pt x="543" y="47"/>
                    <a:pt x="556" y="47"/>
                  </a:cubicBezTo>
                  <a:cubicBezTo>
                    <a:pt x="676" y="47"/>
                    <a:pt x="676" y="47"/>
                    <a:pt x="676" y="47"/>
                  </a:cubicBezTo>
                  <a:cubicBezTo>
                    <a:pt x="676" y="289"/>
                    <a:pt x="676" y="289"/>
                    <a:pt x="676" y="289"/>
                  </a:cubicBezTo>
                  <a:cubicBezTo>
                    <a:pt x="540" y="291"/>
                    <a:pt x="408" y="318"/>
                    <a:pt x="284" y="366"/>
                  </a:cubicBezTo>
                  <a:cubicBezTo>
                    <a:pt x="191" y="143"/>
                    <a:pt x="191" y="143"/>
                    <a:pt x="191" y="143"/>
                  </a:cubicBezTo>
                  <a:cubicBezTo>
                    <a:pt x="303" y="97"/>
                    <a:pt x="303" y="97"/>
                    <a:pt x="303" y="97"/>
                  </a:cubicBezTo>
                  <a:cubicBezTo>
                    <a:pt x="315" y="92"/>
                    <a:pt x="320" y="78"/>
                    <a:pt x="315" y="66"/>
                  </a:cubicBezTo>
                  <a:cubicBezTo>
                    <a:pt x="310" y="54"/>
                    <a:pt x="297" y="48"/>
                    <a:pt x="285" y="53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6" y="169"/>
                    <a:pt x="0" y="183"/>
                    <a:pt x="5" y="195"/>
                  </a:cubicBezTo>
                  <a:cubicBezTo>
                    <a:pt x="9" y="204"/>
                    <a:pt x="18" y="209"/>
                    <a:pt x="27" y="2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6;p1">
              <a:extLst>
                <a:ext uri="{FF2B5EF4-FFF2-40B4-BE49-F238E27FC236}">
                  <a16:creationId xmlns:a16="http://schemas.microsoft.com/office/drawing/2014/main" id="{560BD48F-EDBA-4B98-8331-BD4A63FFF58A}"/>
                </a:ext>
              </a:extLst>
            </p:cNvPr>
            <p:cNvSpPr/>
            <p:nvPr/>
          </p:nvSpPr>
          <p:spPr>
            <a:xfrm>
              <a:off x="13385800" y="2328863"/>
              <a:ext cx="309563" cy="782638"/>
            </a:xfrm>
            <a:custGeom>
              <a:avLst/>
              <a:gdLst/>
              <a:ahLst/>
              <a:cxnLst/>
              <a:rect l="l" t="t" r="r" b="b"/>
              <a:pathLst>
                <a:path w="553" h="1396" extrusionOk="0">
                  <a:moveTo>
                    <a:pt x="208" y="1364"/>
                  </a:moveTo>
                  <a:cubicBezTo>
                    <a:pt x="162" y="1252"/>
                    <a:pt x="162" y="1252"/>
                    <a:pt x="162" y="1252"/>
                  </a:cubicBezTo>
                  <a:cubicBezTo>
                    <a:pt x="385" y="1160"/>
                    <a:pt x="385" y="1160"/>
                    <a:pt x="385" y="1160"/>
                  </a:cubicBezTo>
                  <a:cubicBezTo>
                    <a:pt x="417" y="1232"/>
                    <a:pt x="456" y="1301"/>
                    <a:pt x="503" y="1366"/>
                  </a:cubicBezTo>
                  <a:cubicBezTo>
                    <a:pt x="507" y="1373"/>
                    <a:pt x="514" y="1376"/>
                    <a:pt x="522" y="1376"/>
                  </a:cubicBezTo>
                  <a:cubicBezTo>
                    <a:pt x="526" y="1376"/>
                    <a:pt x="531" y="1375"/>
                    <a:pt x="535" y="1372"/>
                  </a:cubicBezTo>
                  <a:cubicBezTo>
                    <a:pt x="546" y="1364"/>
                    <a:pt x="549" y="1349"/>
                    <a:pt x="541" y="1339"/>
                  </a:cubicBezTo>
                  <a:cubicBezTo>
                    <a:pt x="492" y="1271"/>
                    <a:pt x="452" y="1198"/>
                    <a:pt x="420" y="1123"/>
                  </a:cubicBezTo>
                  <a:cubicBezTo>
                    <a:pt x="420" y="1122"/>
                    <a:pt x="420" y="1121"/>
                    <a:pt x="419" y="1120"/>
                  </a:cubicBezTo>
                  <a:cubicBezTo>
                    <a:pt x="419" y="1119"/>
                    <a:pt x="418" y="1117"/>
                    <a:pt x="418" y="1116"/>
                  </a:cubicBezTo>
                  <a:cubicBezTo>
                    <a:pt x="364" y="985"/>
                    <a:pt x="336" y="844"/>
                    <a:pt x="336" y="700"/>
                  </a:cubicBezTo>
                  <a:cubicBezTo>
                    <a:pt x="336" y="555"/>
                    <a:pt x="364" y="414"/>
                    <a:pt x="418" y="283"/>
                  </a:cubicBezTo>
                  <a:cubicBezTo>
                    <a:pt x="418" y="282"/>
                    <a:pt x="419" y="281"/>
                    <a:pt x="419" y="279"/>
                  </a:cubicBezTo>
                  <a:cubicBezTo>
                    <a:pt x="420" y="278"/>
                    <a:pt x="420" y="277"/>
                    <a:pt x="421" y="276"/>
                  </a:cubicBezTo>
                  <a:cubicBezTo>
                    <a:pt x="453" y="198"/>
                    <a:pt x="495" y="124"/>
                    <a:pt x="545" y="54"/>
                  </a:cubicBezTo>
                  <a:cubicBezTo>
                    <a:pt x="553" y="44"/>
                    <a:pt x="551" y="29"/>
                    <a:pt x="540" y="21"/>
                  </a:cubicBezTo>
                  <a:cubicBezTo>
                    <a:pt x="530" y="14"/>
                    <a:pt x="515" y="16"/>
                    <a:pt x="507" y="26"/>
                  </a:cubicBezTo>
                  <a:cubicBezTo>
                    <a:pt x="458" y="94"/>
                    <a:pt x="418" y="165"/>
                    <a:pt x="385" y="239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13" y="23"/>
                    <a:pt x="207" y="10"/>
                    <a:pt x="195" y="5"/>
                  </a:cubicBezTo>
                  <a:cubicBezTo>
                    <a:pt x="183" y="0"/>
                    <a:pt x="169" y="5"/>
                    <a:pt x="164" y="17"/>
                  </a:cubicBezTo>
                  <a:cubicBezTo>
                    <a:pt x="54" y="284"/>
                    <a:pt x="54" y="284"/>
                    <a:pt x="54" y="284"/>
                  </a:cubicBezTo>
                  <a:cubicBezTo>
                    <a:pt x="49" y="296"/>
                    <a:pt x="55" y="310"/>
                    <a:pt x="67" y="315"/>
                  </a:cubicBezTo>
                  <a:cubicBezTo>
                    <a:pt x="70" y="316"/>
                    <a:pt x="73" y="317"/>
                    <a:pt x="76" y="317"/>
                  </a:cubicBezTo>
                  <a:cubicBezTo>
                    <a:pt x="85" y="317"/>
                    <a:pt x="94" y="311"/>
                    <a:pt x="98" y="302"/>
                  </a:cubicBezTo>
                  <a:cubicBezTo>
                    <a:pt x="144" y="191"/>
                    <a:pt x="144" y="191"/>
                    <a:pt x="144" y="191"/>
                  </a:cubicBezTo>
                  <a:cubicBezTo>
                    <a:pt x="367" y="283"/>
                    <a:pt x="367" y="283"/>
                    <a:pt x="367" y="283"/>
                  </a:cubicBezTo>
                  <a:cubicBezTo>
                    <a:pt x="318" y="407"/>
                    <a:pt x="292" y="540"/>
                    <a:pt x="289" y="676"/>
                  </a:cubicBezTo>
                  <a:cubicBezTo>
                    <a:pt x="47" y="676"/>
                    <a:pt x="47" y="676"/>
                    <a:pt x="47" y="676"/>
                  </a:cubicBezTo>
                  <a:cubicBezTo>
                    <a:pt x="47" y="555"/>
                    <a:pt x="47" y="555"/>
                    <a:pt x="47" y="555"/>
                  </a:cubicBezTo>
                  <a:cubicBezTo>
                    <a:pt x="47" y="542"/>
                    <a:pt x="37" y="532"/>
                    <a:pt x="24" y="532"/>
                  </a:cubicBezTo>
                  <a:cubicBezTo>
                    <a:pt x="11" y="532"/>
                    <a:pt x="0" y="542"/>
                    <a:pt x="0" y="555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57"/>
                    <a:pt x="11" y="867"/>
                    <a:pt x="24" y="867"/>
                  </a:cubicBezTo>
                  <a:cubicBezTo>
                    <a:pt x="37" y="867"/>
                    <a:pt x="47" y="857"/>
                    <a:pt x="47" y="844"/>
                  </a:cubicBezTo>
                  <a:cubicBezTo>
                    <a:pt x="47" y="723"/>
                    <a:pt x="47" y="723"/>
                    <a:pt x="47" y="723"/>
                  </a:cubicBezTo>
                  <a:cubicBezTo>
                    <a:pt x="289" y="723"/>
                    <a:pt x="289" y="723"/>
                    <a:pt x="289" y="723"/>
                  </a:cubicBezTo>
                  <a:cubicBezTo>
                    <a:pt x="292" y="859"/>
                    <a:pt x="318" y="992"/>
                    <a:pt x="367" y="1116"/>
                  </a:cubicBezTo>
                  <a:cubicBezTo>
                    <a:pt x="144" y="1208"/>
                    <a:pt x="144" y="1208"/>
                    <a:pt x="144" y="1208"/>
                  </a:cubicBezTo>
                  <a:cubicBezTo>
                    <a:pt x="98" y="1097"/>
                    <a:pt x="98" y="1097"/>
                    <a:pt x="98" y="1097"/>
                  </a:cubicBezTo>
                  <a:cubicBezTo>
                    <a:pt x="93" y="1085"/>
                    <a:pt x="79" y="1079"/>
                    <a:pt x="67" y="1084"/>
                  </a:cubicBezTo>
                  <a:cubicBezTo>
                    <a:pt x="55" y="1089"/>
                    <a:pt x="49" y="1103"/>
                    <a:pt x="54" y="1115"/>
                  </a:cubicBezTo>
                  <a:cubicBezTo>
                    <a:pt x="164" y="1382"/>
                    <a:pt x="164" y="1382"/>
                    <a:pt x="164" y="1382"/>
                  </a:cubicBezTo>
                  <a:cubicBezTo>
                    <a:pt x="168" y="1391"/>
                    <a:pt x="177" y="1396"/>
                    <a:pt x="186" y="1396"/>
                  </a:cubicBezTo>
                  <a:cubicBezTo>
                    <a:pt x="189" y="1396"/>
                    <a:pt x="192" y="1396"/>
                    <a:pt x="195" y="1394"/>
                  </a:cubicBezTo>
                  <a:cubicBezTo>
                    <a:pt x="207" y="1389"/>
                    <a:pt x="213" y="1376"/>
                    <a:pt x="208" y="13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7;p1">
              <a:extLst>
                <a:ext uri="{FF2B5EF4-FFF2-40B4-BE49-F238E27FC236}">
                  <a16:creationId xmlns:a16="http://schemas.microsoft.com/office/drawing/2014/main" id="{119F692F-E3A5-4E00-AA36-804D1DE64ACA}"/>
                </a:ext>
              </a:extLst>
            </p:cNvPr>
            <p:cNvSpPr/>
            <p:nvPr/>
          </p:nvSpPr>
          <p:spPr>
            <a:xfrm>
              <a:off x="14274800" y="2789238"/>
              <a:ext cx="14288" cy="92075"/>
            </a:xfrm>
            <a:custGeom>
              <a:avLst/>
              <a:gdLst/>
              <a:ahLst/>
              <a:cxnLst/>
              <a:rect l="l" t="t" r="r" b="b"/>
              <a:pathLst>
                <a:path w="25" h="163" extrusionOk="0">
                  <a:moveTo>
                    <a:pt x="7" y="0"/>
                  </a:moveTo>
                  <a:cubicBezTo>
                    <a:pt x="0" y="0"/>
                    <a:pt x="15" y="40"/>
                    <a:pt x="16" y="77"/>
                  </a:cubicBezTo>
                  <a:cubicBezTo>
                    <a:pt x="16" y="84"/>
                    <a:pt x="18" y="103"/>
                    <a:pt x="19" y="120"/>
                  </a:cubicBezTo>
                  <a:cubicBezTo>
                    <a:pt x="20" y="137"/>
                    <a:pt x="20" y="163"/>
                    <a:pt x="23" y="158"/>
                  </a:cubicBezTo>
                  <a:cubicBezTo>
                    <a:pt x="24" y="156"/>
                    <a:pt x="25" y="129"/>
                    <a:pt x="24" y="123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3" y="51"/>
                    <a:pt x="18" y="1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8;p1">
              <a:extLst>
                <a:ext uri="{FF2B5EF4-FFF2-40B4-BE49-F238E27FC236}">
                  <a16:creationId xmlns:a16="http://schemas.microsoft.com/office/drawing/2014/main" id="{F0324884-0FE8-4AD2-8A69-69C00ADC1AD5}"/>
                </a:ext>
              </a:extLst>
            </p:cNvPr>
            <p:cNvSpPr/>
            <p:nvPr/>
          </p:nvSpPr>
          <p:spPr>
            <a:xfrm>
              <a:off x="14119225" y="240982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0" y="3"/>
                  </a:moveTo>
                  <a:cubicBezTo>
                    <a:pt x="0" y="6"/>
                    <a:pt x="3" y="6"/>
                    <a:pt x="5" y="6"/>
                  </a:cubicBezTo>
                  <a:cubicBezTo>
                    <a:pt x="8" y="4"/>
                    <a:pt x="7" y="0"/>
                    <a:pt x="4" y="0"/>
                  </a:cubicBezTo>
                  <a:cubicBezTo>
                    <a:pt x="2" y="0"/>
                    <a:pt x="0" y="2"/>
                    <a:pt x="0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9;p1">
              <a:extLst>
                <a:ext uri="{FF2B5EF4-FFF2-40B4-BE49-F238E27FC236}">
                  <a16:creationId xmlns:a16="http://schemas.microsoft.com/office/drawing/2014/main" id="{E007023F-82B9-48D3-B262-9448E9CA17D7}"/>
                </a:ext>
              </a:extLst>
            </p:cNvPr>
            <p:cNvSpPr/>
            <p:nvPr/>
          </p:nvSpPr>
          <p:spPr>
            <a:xfrm>
              <a:off x="14023975" y="25114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1" y="2"/>
                  </a:move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4" y="9"/>
                    <a:pt x="6" y="6"/>
                    <a:pt x="6" y="4"/>
                  </a:cubicBezTo>
                  <a:cubicBezTo>
                    <a:pt x="7" y="1"/>
                    <a:pt x="4" y="0"/>
                    <a:pt x="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70;p1">
              <a:extLst>
                <a:ext uri="{FF2B5EF4-FFF2-40B4-BE49-F238E27FC236}">
                  <a16:creationId xmlns:a16="http://schemas.microsoft.com/office/drawing/2014/main" id="{0EC843E9-992C-41B4-ACDF-A6E9295DE2EF}"/>
                </a:ext>
              </a:extLst>
            </p:cNvPr>
            <p:cNvSpPr/>
            <p:nvPr/>
          </p:nvSpPr>
          <p:spPr>
            <a:xfrm>
              <a:off x="14028738" y="2516188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2" y="2"/>
                  </a:moveTo>
                  <a:cubicBezTo>
                    <a:pt x="0" y="3"/>
                    <a:pt x="0" y="5"/>
                    <a:pt x="1" y="6"/>
                  </a:cubicBezTo>
                  <a:cubicBezTo>
                    <a:pt x="1" y="8"/>
                    <a:pt x="3" y="11"/>
                    <a:pt x="5" y="9"/>
                  </a:cubicBezTo>
                  <a:cubicBezTo>
                    <a:pt x="8" y="8"/>
                    <a:pt x="6" y="4"/>
                    <a:pt x="8" y="3"/>
                  </a:cubicBezTo>
                  <a:cubicBezTo>
                    <a:pt x="9" y="2"/>
                    <a:pt x="8" y="1"/>
                    <a:pt x="7" y="0"/>
                  </a:cubicBezTo>
                  <a:cubicBezTo>
                    <a:pt x="6" y="0"/>
                    <a:pt x="3" y="0"/>
                    <a:pt x="2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71;p1">
              <a:extLst>
                <a:ext uri="{FF2B5EF4-FFF2-40B4-BE49-F238E27FC236}">
                  <a16:creationId xmlns:a16="http://schemas.microsoft.com/office/drawing/2014/main" id="{BE694789-E387-4BCD-882B-8838E9BF2945}"/>
                </a:ext>
              </a:extLst>
            </p:cNvPr>
            <p:cNvSpPr/>
            <p:nvPr/>
          </p:nvSpPr>
          <p:spPr>
            <a:xfrm>
              <a:off x="14217650" y="2735263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1" y="2"/>
                  </a:moveTo>
                  <a:cubicBezTo>
                    <a:pt x="0" y="3"/>
                    <a:pt x="0" y="4"/>
                    <a:pt x="1" y="5"/>
                  </a:cubicBezTo>
                  <a:cubicBezTo>
                    <a:pt x="2" y="6"/>
                    <a:pt x="4" y="5"/>
                    <a:pt x="5" y="4"/>
                  </a:cubicBezTo>
                  <a:cubicBezTo>
                    <a:pt x="5" y="3"/>
                    <a:pt x="6" y="1"/>
                    <a:pt x="4" y="0"/>
                  </a:cubicBezTo>
                  <a:cubicBezTo>
                    <a:pt x="3" y="0"/>
                    <a:pt x="2" y="1"/>
                    <a:pt x="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72;p1">
              <a:extLst>
                <a:ext uri="{FF2B5EF4-FFF2-40B4-BE49-F238E27FC236}">
                  <a16:creationId xmlns:a16="http://schemas.microsoft.com/office/drawing/2014/main" id="{9F2ADEDF-51D2-48B2-90CE-3049C9C3BF03}"/>
                </a:ext>
              </a:extLst>
            </p:cNvPr>
            <p:cNvSpPr/>
            <p:nvPr/>
          </p:nvSpPr>
          <p:spPr>
            <a:xfrm>
              <a:off x="14154150" y="2376488"/>
              <a:ext cx="15875" cy="12700"/>
            </a:xfrm>
            <a:custGeom>
              <a:avLst/>
              <a:gdLst/>
              <a:ahLst/>
              <a:cxnLst/>
              <a:rect l="l" t="t" r="r" b="b"/>
              <a:pathLst>
                <a:path w="29" h="21" extrusionOk="0">
                  <a:moveTo>
                    <a:pt x="13" y="21"/>
                  </a:moveTo>
                  <a:cubicBezTo>
                    <a:pt x="17" y="21"/>
                    <a:pt x="29" y="17"/>
                    <a:pt x="29" y="1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3"/>
                    <a:pt x="14" y="18"/>
                    <a:pt x="13" y="13"/>
                  </a:cubicBezTo>
                  <a:cubicBezTo>
                    <a:pt x="13" y="10"/>
                    <a:pt x="13" y="10"/>
                    <a:pt x="14" y="8"/>
                  </a:cubicBezTo>
                  <a:cubicBezTo>
                    <a:pt x="16" y="5"/>
                    <a:pt x="8" y="0"/>
                    <a:pt x="5" y="5"/>
                  </a:cubicBezTo>
                  <a:cubicBezTo>
                    <a:pt x="0" y="12"/>
                    <a:pt x="5" y="21"/>
                    <a:pt x="13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73;p1">
              <a:extLst>
                <a:ext uri="{FF2B5EF4-FFF2-40B4-BE49-F238E27FC236}">
                  <a16:creationId xmlns:a16="http://schemas.microsoft.com/office/drawing/2014/main" id="{5599B21A-90B4-4FD6-A7A9-8F0D0BCFF3A4}"/>
                </a:ext>
              </a:extLst>
            </p:cNvPr>
            <p:cNvSpPr/>
            <p:nvPr/>
          </p:nvSpPr>
          <p:spPr>
            <a:xfrm>
              <a:off x="14031913" y="2936875"/>
              <a:ext cx="4763" cy="4763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4" y="1"/>
                  </a:moveTo>
                  <a:cubicBezTo>
                    <a:pt x="3" y="1"/>
                    <a:pt x="1" y="3"/>
                    <a:pt x="0" y="4"/>
                  </a:cubicBezTo>
                  <a:cubicBezTo>
                    <a:pt x="0" y="5"/>
                    <a:pt x="0" y="7"/>
                    <a:pt x="1" y="7"/>
                  </a:cubicBezTo>
                  <a:cubicBezTo>
                    <a:pt x="2" y="7"/>
                    <a:pt x="4" y="6"/>
                    <a:pt x="5" y="4"/>
                  </a:cubicBezTo>
                  <a:cubicBezTo>
                    <a:pt x="8" y="3"/>
                    <a:pt x="9" y="2"/>
                    <a:pt x="9" y="1"/>
                  </a:cubicBezTo>
                  <a:cubicBezTo>
                    <a:pt x="9" y="0"/>
                    <a:pt x="5" y="0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74;p1">
              <a:extLst>
                <a:ext uri="{FF2B5EF4-FFF2-40B4-BE49-F238E27FC236}">
                  <a16:creationId xmlns:a16="http://schemas.microsoft.com/office/drawing/2014/main" id="{7088B4D8-20DA-4274-B9BE-1BE2B70159EF}"/>
                </a:ext>
              </a:extLst>
            </p:cNvPr>
            <p:cNvSpPr/>
            <p:nvPr/>
          </p:nvSpPr>
          <p:spPr>
            <a:xfrm>
              <a:off x="14138275" y="2368550"/>
              <a:ext cx="61913" cy="33338"/>
            </a:xfrm>
            <a:custGeom>
              <a:avLst/>
              <a:gdLst/>
              <a:ahLst/>
              <a:cxnLst/>
              <a:rect l="l" t="t" r="r" b="b"/>
              <a:pathLst>
                <a:path w="109" h="59" extrusionOk="0">
                  <a:moveTo>
                    <a:pt x="86" y="16"/>
                  </a:moveTo>
                  <a:cubicBezTo>
                    <a:pt x="77" y="17"/>
                    <a:pt x="72" y="16"/>
                    <a:pt x="68" y="16"/>
                  </a:cubicBezTo>
                  <a:cubicBezTo>
                    <a:pt x="60" y="14"/>
                    <a:pt x="55" y="12"/>
                    <a:pt x="49" y="10"/>
                  </a:cubicBezTo>
                  <a:cubicBezTo>
                    <a:pt x="42" y="8"/>
                    <a:pt x="36" y="0"/>
                    <a:pt x="30" y="1"/>
                  </a:cubicBezTo>
                  <a:cubicBezTo>
                    <a:pt x="27" y="6"/>
                    <a:pt x="21" y="12"/>
                    <a:pt x="16" y="17"/>
                  </a:cubicBezTo>
                  <a:cubicBezTo>
                    <a:pt x="12" y="20"/>
                    <a:pt x="7" y="23"/>
                    <a:pt x="2" y="26"/>
                  </a:cubicBezTo>
                  <a:cubicBezTo>
                    <a:pt x="1" y="27"/>
                    <a:pt x="0" y="36"/>
                    <a:pt x="5" y="32"/>
                  </a:cubicBezTo>
                  <a:cubicBezTo>
                    <a:pt x="8" y="31"/>
                    <a:pt x="12" y="28"/>
                    <a:pt x="16" y="25"/>
                  </a:cubicBezTo>
                  <a:cubicBezTo>
                    <a:pt x="15" y="55"/>
                    <a:pt x="62" y="59"/>
                    <a:pt x="68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70" y="24"/>
                    <a:pt x="70" y="24"/>
                  </a:cubicBezTo>
                  <a:cubicBezTo>
                    <a:pt x="76" y="24"/>
                    <a:pt x="109" y="25"/>
                    <a:pt x="103" y="15"/>
                  </a:cubicBezTo>
                  <a:cubicBezTo>
                    <a:pt x="99" y="15"/>
                    <a:pt x="95" y="15"/>
                    <a:pt x="86" y="16"/>
                  </a:cubicBezTo>
                  <a:close/>
                  <a:moveTo>
                    <a:pt x="59" y="34"/>
                  </a:moveTo>
                  <a:cubicBezTo>
                    <a:pt x="56" y="37"/>
                    <a:pt x="53" y="38"/>
                    <a:pt x="48" y="40"/>
                  </a:cubicBezTo>
                  <a:cubicBezTo>
                    <a:pt x="44" y="40"/>
                    <a:pt x="42" y="41"/>
                    <a:pt x="37" y="40"/>
                  </a:cubicBezTo>
                  <a:cubicBezTo>
                    <a:pt x="33" y="39"/>
                    <a:pt x="29" y="38"/>
                    <a:pt x="26" y="35"/>
                  </a:cubicBezTo>
                  <a:cubicBezTo>
                    <a:pt x="24" y="33"/>
                    <a:pt x="23" y="31"/>
                    <a:pt x="22" y="27"/>
                  </a:cubicBezTo>
                  <a:cubicBezTo>
                    <a:pt x="22" y="25"/>
                    <a:pt x="22" y="23"/>
                    <a:pt x="22" y="20"/>
                  </a:cubicBezTo>
                  <a:cubicBezTo>
                    <a:pt x="27" y="16"/>
                    <a:pt x="32" y="9"/>
                    <a:pt x="32" y="9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40" y="17"/>
                    <a:pt x="52" y="21"/>
                    <a:pt x="61" y="23"/>
                  </a:cubicBezTo>
                  <a:cubicBezTo>
                    <a:pt x="61" y="28"/>
                    <a:pt x="61" y="32"/>
                    <a:pt x="59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75;p1">
              <a:extLst>
                <a:ext uri="{FF2B5EF4-FFF2-40B4-BE49-F238E27FC236}">
                  <a16:creationId xmlns:a16="http://schemas.microsoft.com/office/drawing/2014/main" id="{B67662B4-FF9F-4EDC-88BD-35E24246206D}"/>
                </a:ext>
              </a:extLst>
            </p:cNvPr>
            <p:cNvSpPr/>
            <p:nvPr/>
          </p:nvSpPr>
          <p:spPr>
            <a:xfrm>
              <a:off x="14019213" y="2506663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5" y="1"/>
                  </a:moveTo>
                  <a:cubicBezTo>
                    <a:pt x="4" y="1"/>
                    <a:pt x="1" y="3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3" y="7"/>
                    <a:pt x="5" y="5"/>
                    <a:pt x="7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0"/>
                    <a:pt x="7" y="0"/>
                    <a:pt x="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76;p1">
              <a:extLst>
                <a:ext uri="{FF2B5EF4-FFF2-40B4-BE49-F238E27FC236}">
                  <a16:creationId xmlns:a16="http://schemas.microsoft.com/office/drawing/2014/main" id="{87C79E98-3861-4994-A3E3-8072623B1609}"/>
                </a:ext>
              </a:extLst>
            </p:cNvPr>
            <p:cNvSpPr/>
            <p:nvPr/>
          </p:nvSpPr>
          <p:spPr>
            <a:xfrm>
              <a:off x="14033500" y="2520950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9" h="12" extrusionOk="0">
                  <a:moveTo>
                    <a:pt x="8" y="0"/>
                  </a:moveTo>
                  <a:cubicBezTo>
                    <a:pt x="6" y="1"/>
                    <a:pt x="4" y="1"/>
                    <a:pt x="3" y="2"/>
                  </a:cubicBezTo>
                  <a:cubicBezTo>
                    <a:pt x="0" y="6"/>
                    <a:pt x="0" y="11"/>
                    <a:pt x="3" y="12"/>
                  </a:cubicBezTo>
                  <a:cubicBezTo>
                    <a:pt x="7" y="12"/>
                    <a:pt x="6" y="8"/>
                    <a:pt x="6" y="7"/>
                  </a:cubicBezTo>
                  <a:cubicBezTo>
                    <a:pt x="6" y="6"/>
                    <a:pt x="8" y="4"/>
                    <a:pt x="9" y="3"/>
                  </a:cubicBezTo>
                  <a:cubicBezTo>
                    <a:pt x="9" y="3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77;p1">
              <a:extLst>
                <a:ext uri="{FF2B5EF4-FFF2-40B4-BE49-F238E27FC236}">
                  <a16:creationId xmlns:a16="http://schemas.microsoft.com/office/drawing/2014/main" id="{91567598-CD2C-42BB-977A-17E41EC3D848}"/>
                </a:ext>
              </a:extLst>
            </p:cNvPr>
            <p:cNvSpPr/>
            <p:nvPr/>
          </p:nvSpPr>
          <p:spPr>
            <a:xfrm>
              <a:off x="14760575" y="3302000"/>
              <a:ext cx="77788" cy="74613"/>
            </a:xfrm>
            <a:custGeom>
              <a:avLst/>
              <a:gdLst/>
              <a:ahLst/>
              <a:cxnLst/>
              <a:rect l="l" t="t" r="r" b="b"/>
              <a:pathLst>
                <a:path w="140" h="133" extrusionOk="0">
                  <a:moveTo>
                    <a:pt x="67" y="0"/>
                  </a:moveTo>
                  <a:cubicBezTo>
                    <a:pt x="49" y="0"/>
                    <a:pt x="32" y="7"/>
                    <a:pt x="20" y="20"/>
                  </a:cubicBezTo>
                  <a:cubicBezTo>
                    <a:pt x="7" y="32"/>
                    <a:pt x="0" y="49"/>
                    <a:pt x="0" y="67"/>
                  </a:cubicBezTo>
                  <a:cubicBezTo>
                    <a:pt x="0" y="84"/>
                    <a:pt x="7" y="101"/>
                    <a:pt x="20" y="114"/>
                  </a:cubicBezTo>
                  <a:cubicBezTo>
                    <a:pt x="32" y="126"/>
                    <a:pt x="49" y="133"/>
                    <a:pt x="67" y="133"/>
                  </a:cubicBezTo>
                  <a:cubicBezTo>
                    <a:pt x="84" y="133"/>
                    <a:pt x="101" y="126"/>
                    <a:pt x="114" y="114"/>
                  </a:cubicBezTo>
                  <a:cubicBezTo>
                    <a:pt x="140" y="88"/>
                    <a:pt x="140" y="46"/>
                    <a:pt x="114" y="20"/>
                  </a:cubicBezTo>
                  <a:cubicBezTo>
                    <a:pt x="101" y="7"/>
                    <a:pt x="84" y="0"/>
                    <a:pt x="67" y="0"/>
                  </a:cubicBezTo>
                  <a:close/>
                  <a:moveTo>
                    <a:pt x="67" y="18"/>
                  </a:moveTo>
                  <a:cubicBezTo>
                    <a:pt x="71" y="18"/>
                    <a:pt x="75" y="19"/>
                    <a:pt x="79" y="20"/>
                  </a:cubicBezTo>
                  <a:cubicBezTo>
                    <a:pt x="75" y="19"/>
                    <a:pt x="71" y="18"/>
                    <a:pt x="67" y="18"/>
                  </a:cubicBezTo>
                  <a:close/>
                  <a:moveTo>
                    <a:pt x="67" y="116"/>
                  </a:moveTo>
                  <a:cubicBezTo>
                    <a:pt x="67" y="116"/>
                    <a:pt x="67" y="116"/>
                    <a:pt x="67" y="116"/>
                  </a:cubicBezTo>
                  <a:cubicBezTo>
                    <a:pt x="73" y="116"/>
                    <a:pt x="79" y="114"/>
                    <a:pt x="85" y="112"/>
                  </a:cubicBezTo>
                  <a:cubicBezTo>
                    <a:pt x="79" y="114"/>
                    <a:pt x="73" y="116"/>
                    <a:pt x="67" y="116"/>
                  </a:cubicBezTo>
                  <a:close/>
                  <a:moveTo>
                    <a:pt x="95" y="95"/>
                  </a:moveTo>
                  <a:cubicBezTo>
                    <a:pt x="87" y="103"/>
                    <a:pt x="77" y="107"/>
                    <a:pt x="67" y="107"/>
                  </a:cubicBezTo>
                  <a:cubicBezTo>
                    <a:pt x="56" y="107"/>
                    <a:pt x="46" y="103"/>
                    <a:pt x="38" y="95"/>
                  </a:cubicBezTo>
                  <a:cubicBezTo>
                    <a:pt x="31" y="88"/>
                    <a:pt x="26" y="77"/>
                    <a:pt x="26" y="67"/>
                  </a:cubicBezTo>
                  <a:cubicBezTo>
                    <a:pt x="26" y="56"/>
                    <a:pt x="31" y="46"/>
                    <a:pt x="38" y="38"/>
                  </a:cubicBezTo>
                  <a:cubicBezTo>
                    <a:pt x="46" y="31"/>
                    <a:pt x="56" y="27"/>
                    <a:pt x="67" y="27"/>
                  </a:cubicBezTo>
                  <a:cubicBezTo>
                    <a:pt x="77" y="27"/>
                    <a:pt x="87" y="31"/>
                    <a:pt x="95" y="38"/>
                  </a:cubicBezTo>
                  <a:cubicBezTo>
                    <a:pt x="111" y="54"/>
                    <a:pt x="111" y="79"/>
                    <a:pt x="95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78;p1">
              <a:extLst>
                <a:ext uri="{FF2B5EF4-FFF2-40B4-BE49-F238E27FC236}">
                  <a16:creationId xmlns:a16="http://schemas.microsoft.com/office/drawing/2014/main" id="{0A2176D2-876C-480B-B00E-A2A7E81A461F}"/>
                </a:ext>
              </a:extLst>
            </p:cNvPr>
            <p:cNvSpPr/>
            <p:nvPr/>
          </p:nvSpPr>
          <p:spPr>
            <a:xfrm>
              <a:off x="14038263" y="2932113"/>
              <a:ext cx="4763" cy="6350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2" y="7"/>
                  </a:moveTo>
                  <a:cubicBezTo>
                    <a:pt x="2" y="8"/>
                    <a:pt x="4" y="11"/>
                    <a:pt x="5" y="10"/>
                  </a:cubicBezTo>
                  <a:cubicBezTo>
                    <a:pt x="6" y="9"/>
                    <a:pt x="6" y="8"/>
                    <a:pt x="6" y="7"/>
                  </a:cubicBezTo>
                  <a:cubicBezTo>
                    <a:pt x="7" y="6"/>
                    <a:pt x="7" y="5"/>
                    <a:pt x="7" y="4"/>
                  </a:cubicBezTo>
                  <a:cubicBezTo>
                    <a:pt x="7" y="0"/>
                    <a:pt x="0" y="3"/>
                    <a:pt x="2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79;p1">
              <a:extLst>
                <a:ext uri="{FF2B5EF4-FFF2-40B4-BE49-F238E27FC236}">
                  <a16:creationId xmlns:a16="http://schemas.microsoft.com/office/drawing/2014/main" id="{9C14B949-B67A-4A32-92DA-6F2F64C4DB82}"/>
                </a:ext>
              </a:extLst>
            </p:cNvPr>
            <p:cNvSpPr/>
            <p:nvPr/>
          </p:nvSpPr>
          <p:spPr>
            <a:xfrm>
              <a:off x="14681200" y="2328863"/>
              <a:ext cx="311150" cy="782638"/>
            </a:xfrm>
            <a:custGeom>
              <a:avLst/>
              <a:gdLst/>
              <a:ahLst/>
              <a:cxnLst/>
              <a:rect l="l" t="t" r="r" b="b"/>
              <a:pathLst>
                <a:path w="555" h="1396" extrusionOk="0">
                  <a:moveTo>
                    <a:pt x="531" y="532"/>
                  </a:moveTo>
                  <a:cubicBezTo>
                    <a:pt x="518" y="532"/>
                    <a:pt x="508" y="542"/>
                    <a:pt x="508" y="555"/>
                  </a:cubicBezTo>
                  <a:cubicBezTo>
                    <a:pt x="508" y="676"/>
                    <a:pt x="508" y="676"/>
                    <a:pt x="508" y="676"/>
                  </a:cubicBezTo>
                  <a:cubicBezTo>
                    <a:pt x="266" y="676"/>
                    <a:pt x="266" y="676"/>
                    <a:pt x="266" y="676"/>
                  </a:cubicBezTo>
                  <a:cubicBezTo>
                    <a:pt x="263" y="540"/>
                    <a:pt x="237" y="407"/>
                    <a:pt x="188" y="283"/>
                  </a:cubicBezTo>
                  <a:cubicBezTo>
                    <a:pt x="411" y="191"/>
                    <a:pt x="411" y="191"/>
                    <a:pt x="411" y="191"/>
                  </a:cubicBezTo>
                  <a:cubicBezTo>
                    <a:pt x="457" y="302"/>
                    <a:pt x="457" y="302"/>
                    <a:pt x="457" y="302"/>
                  </a:cubicBezTo>
                  <a:cubicBezTo>
                    <a:pt x="461" y="311"/>
                    <a:pt x="470" y="317"/>
                    <a:pt x="479" y="317"/>
                  </a:cubicBezTo>
                  <a:cubicBezTo>
                    <a:pt x="482" y="317"/>
                    <a:pt x="485" y="316"/>
                    <a:pt x="488" y="315"/>
                  </a:cubicBezTo>
                  <a:cubicBezTo>
                    <a:pt x="500" y="310"/>
                    <a:pt x="506" y="296"/>
                    <a:pt x="501" y="284"/>
                  </a:cubicBezTo>
                  <a:cubicBezTo>
                    <a:pt x="391" y="17"/>
                    <a:pt x="391" y="17"/>
                    <a:pt x="391" y="17"/>
                  </a:cubicBezTo>
                  <a:cubicBezTo>
                    <a:pt x="386" y="5"/>
                    <a:pt x="372" y="0"/>
                    <a:pt x="360" y="5"/>
                  </a:cubicBezTo>
                  <a:cubicBezTo>
                    <a:pt x="348" y="10"/>
                    <a:pt x="342" y="23"/>
                    <a:pt x="347" y="36"/>
                  </a:cubicBezTo>
                  <a:cubicBezTo>
                    <a:pt x="393" y="147"/>
                    <a:pt x="393" y="147"/>
                    <a:pt x="393" y="147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37" y="164"/>
                    <a:pt x="96" y="92"/>
                    <a:pt x="46" y="24"/>
                  </a:cubicBezTo>
                  <a:cubicBezTo>
                    <a:pt x="38" y="13"/>
                    <a:pt x="23" y="11"/>
                    <a:pt x="13" y="19"/>
                  </a:cubicBezTo>
                  <a:cubicBezTo>
                    <a:pt x="2" y="26"/>
                    <a:pt x="0" y="41"/>
                    <a:pt x="8" y="52"/>
                  </a:cubicBezTo>
                  <a:cubicBezTo>
                    <a:pt x="59" y="122"/>
                    <a:pt x="101" y="197"/>
                    <a:pt x="134" y="275"/>
                  </a:cubicBezTo>
                  <a:cubicBezTo>
                    <a:pt x="135" y="277"/>
                    <a:pt x="135" y="278"/>
                    <a:pt x="136" y="279"/>
                  </a:cubicBezTo>
                  <a:cubicBezTo>
                    <a:pt x="136" y="281"/>
                    <a:pt x="137" y="282"/>
                    <a:pt x="137" y="283"/>
                  </a:cubicBezTo>
                  <a:cubicBezTo>
                    <a:pt x="191" y="414"/>
                    <a:pt x="219" y="555"/>
                    <a:pt x="219" y="700"/>
                  </a:cubicBezTo>
                  <a:cubicBezTo>
                    <a:pt x="219" y="844"/>
                    <a:pt x="191" y="985"/>
                    <a:pt x="137" y="1116"/>
                  </a:cubicBezTo>
                  <a:cubicBezTo>
                    <a:pt x="137" y="1117"/>
                    <a:pt x="136" y="1119"/>
                    <a:pt x="136" y="1120"/>
                  </a:cubicBezTo>
                  <a:cubicBezTo>
                    <a:pt x="135" y="1121"/>
                    <a:pt x="135" y="1122"/>
                    <a:pt x="135" y="1123"/>
                  </a:cubicBezTo>
                  <a:cubicBezTo>
                    <a:pt x="102" y="1200"/>
                    <a:pt x="61" y="1273"/>
                    <a:pt x="12" y="1342"/>
                  </a:cubicBezTo>
                  <a:cubicBezTo>
                    <a:pt x="4" y="1353"/>
                    <a:pt x="6" y="1368"/>
                    <a:pt x="17" y="1375"/>
                  </a:cubicBezTo>
                  <a:cubicBezTo>
                    <a:pt x="21" y="1378"/>
                    <a:pt x="26" y="1380"/>
                    <a:pt x="31" y="1380"/>
                  </a:cubicBezTo>
                  <a:cubicBezTo>
                    <a:pt x="38" y="1380"/>
                    <a:pt x="45" y="1376"/>
                    <a:pt x="50" y="1370"/>
                  </a:cubicBezTo>
                  <a:cubicBezTo>
                    <a:pt x="98" y="1304"/>
                    <a:pt x="138" y="1233"/>
                    <a:pt x="170" y="1160"/>
                  </a:cubicBezTo>
                  <a:cubicBezTo>
                    <a:pt x="393" y="1252"/>
                    <a:pt x="393" y="1252"/>
                    <a:pt x="393" y="1252"/>
                  </a:cubicBezTo>
                  <a:cubicBezTo>
                    <a:pt x="347" y="1364"/>
                    <a:pt x="347" y="1364"/>
                    <a:pt x="347" y="1364"/>
                  </a:cubicBezTo>
                  <a:cubicBezTo>
                    <a:pt x="342" y="1376"/>
                    <a:pt x="348" y="1389"/>
                    <a:pt x="360" y="1394"/>
                  </a:cubicBezTo>
                  <a:cubicBezTo>
                    <a:pt x="363" y="1396"/>
                    <a:pt x="366" y="1396"/>
                    <a:pt x="369" y="1396"/>
                  </a:cubicBezTo>
                  <a:cubicBezTo>
                    <a:pt x="378" y="1396"/>
                    <a:pt x="387" y="1391"/>
                    <a:pt x="391" y="1382"/>
                  </a:cubicBezTo>
                  <a:cubicBezTo>
                    <a:pt x="501" y="1115"/>
                    <a:pt x="501" y="1115"/>
                    <a:pt x="501" y="1115"/>
                  </a:cubicBezTo>
                  <a:cubicBezTo>
                    <a:pt x="506" y="1103"/>
                    <a:pt x="500" y="1089"/>
                    <a:pt x="488" y="1084"/>
                  </a:cubicBezTo>
                  <a:cubicBezTo>
                    <a:pt x="476" y="1079"/>
                    <a:pt x="462" y="1085"/>
                    <a:pt x="457" y="1097"/>
                  </a:cubicBezTo>
                  <a:cubicBezTo>
                    <a:pt x="411" y="1208"/>
                    <a:pt x="411" y="1208"/>
                    <a:pt x="411" y="1208"/>
                  </a:cubicBezTo>
                  <a:cubicBezTo>
                    <a:pt x="188" y="1116"/>
                    <a:pt x="188" y="1116"/>
                    <a:pt x="188" y="1116"/>
                  </a:cubicBezTo>
                  <a:cubicBezTo>
                    <a:pt x="237" y="992"/>
                    <a:pt x="263" y="859"/>
                    <a:pt x="266" y="723"/>
                  </a:cubicBezTo>
                  <a:cubicBezTo>
                    <a:pt x="508" y="723"/>
                    <a:pt x="508" y="723"/>
                    <a:pt x="508" y="723"/>
                  </a:cubicBezTo>
                  <a:cubicBezTo>
                    <a:pt x="508" y="844"/>
                    <a:pt x="508" y="844"/>
                    <a:pt x="508" y="844"/>
                  </a:cubicBezTo>
                  <a:cubicBezTo>
                    <a:pt x="508" y="857"/>
                    <a:pt x="518" y="867"/>
                    <a:pt x="531" y="867"/>
                  </a:cubicBezTo>
                  <a:cubicBezTo>
                    <a:pt x="544" y="867"/>
                    <a:pt x="555" y="857"/>
                    <a:pt x="555" y="844"/>
                  </a:cubicBezTo>
                  <a:cubicBezTo>
                    <a:pt x="555" y="555"/>
                    <a:pt x="555" y="555"/>
                    <a:pt x="555" y="555"/>
                  </a:cubicBezTo>
                  <a:cubicBezTo>
                    <a:pt x="555" y="542"/>
                    <a:pt x="544" y="532"/>
                    <a:pt x="531" y="5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80;p1">
              <a:extLst>
                <a:ext uri="{FF2B5EF4-FFF2-40B4-BE49-F238E27FC236}">
                  <a16:creationId xmlns:a16="http://schemas.microsoft.com/office/drawing/2014/main" id="{0A8A95CA-4825-4C1A-B318-8DE4F99C18C8}"/>
                </a:ext>
              </a:extLst>
            </p:cNvPr>
            <p:cNvSpPr/>
            <p:nvPr/>
          </p:nvSpPr>
          <p:spPr>
            <a:xfrm>
              <a:off x="13836650" y="2284413"/>
              <a:ext cx="668338" cy="866775"/>
            </a:xfrm>
            <a:custGeom>
              <a:avLst/>
              <a:gdLst/>
              <a:ahLst/>
              <a:cxnLst/>
              <a:rect l="l" t="t" r="r" b="b"/>
              <a:pathLst>
                <a:path w="1193" h="1548" extrusionOk="0">
                  <a:moveTo>
                    <a:pt x="1161" y="1105"/>
                  </a:moveTo>
                  <a:cubicBezTo>
                    <a:pt x="1168" y="1102"/>
                    <a:pt x="1176" y="1098"/>
                    <a:pt x="1181" y="1093"/>
                  </a:cubicBezTo>
                  <a:cubicBezTo>
                    <a:pt x="1184" y="1090"/>
                    <a:pt x="1186" y="1087"/>
                    <a:pt x="1188" y="1085"/>
                  </a:cubicBezTo>
                  <a:cubicBezTo>
                    <a:pt x="1189" y="1085"/>
                    <a:pt x="1190" y="1084"/>
                    <a:pt x="1190" y="1082"/>
                  </a:cubicBezTo>
                  <a:cubicBezTo>
                    <a:pt x="1191" y="1082"/>
                    <a:pt x="1193" y="1077"/>
                    <a:pt x="1193" y="1077"/>
                  </a:cubicBezTo>
                  <a:cubicBezTo>
                    <a:pt x="1188" y="1077"/>
                    <a:pt x="1185" y="1079"/>
                    <a:pt x="1181" y="1079"/>
                  </a:cubicBezTo>
                  <a:cubicBezTo>
                    <a:pt x="1154" y="1077"/>
                    <a:pt x="1120" y="1068"/>
                    <a:pt x="1098" y="1060"/>
                  </a:cubicBezTo>
                  <a:cubicBezTo>
                    <a:pt x="1088" y="1057"/>
                    <a:pt x="1123" y="1042"/>
                    <a:pt x="1127" y="1038"/>
                  </a:cubicBezTo>
                  <a:cubicBezTo>
                    <a:pt x="1135" y="1032"/>
                    <a:pt x="1139" y="1026"/>
                    <a:pt x="1143" y="1019"/>
                  </a:cubicBezTo>
                  <a:cubicBezTo>
                    <a:pt x="1145" y="1015"/>
                    <a:pt x="1153" y="998"/>
                    <a:pt x="1154" y="996"/>
                  </a:cubicBezTo>
                  <a:cubicBezTo>
                    <a:pt x="1155" y="992"/>
                    <a:pt x="1159" y="984"/>
                    <a:pt x="1159" y="980"/>
                  </a:cubicBezTo>
                  <a:cubicBezTo>
                    <a:pt x="1160" y="975"/>
                    <a:pt x="1160" y="972"/>
                    <a:pt x="1158" y="972"/>
                  </a:cubicBezTo>
                  <a:cubicBezTo>
                    <a:pt x="1153" y="969"/>
                    <a:pt x="1135" y="987"/>
                    <a:pt x="1122" y="993"/>
                  </a:cubicBezTo>
                  <a:cubicBezTo>
                    <a:pt x="1113" y="999"/>
                    <a:pt x="1097" y="1005"/>
                    <a:pt x="1083" y="1009"/>
                  </a:cubicBezTo>
                  <a:cubicBezTo>
                    <a:pt x="1073" y="1012"/>
                    <a:pt x="1065" y="1019"/>
                    <a:pt x="1063" y="1020"/>
                  </a:cubicBezTo>
                  <a:cubicBezTo>
                    <a:pt x="1064" y="1009"/>
                    <a:pt x="1070" y="996"/>
                    <a:pt x="1072" y="986"/>
                  </a:cubicBezTo>
                  <a:cubicBezTo>
                    <a:pt x="1075" y="975"/>
                    <a:pt x="1075" y="965"/>
                    <a:pt x="1075" y="954"/>
                  </a:cubicBezTo>
                  <a:cubicBezTo>
                    <a:pt x="1071" y="954"/>
                    <a:pt x="1067" y="954"/>
                    <a:pt x="1063" y="955"/>
                  </a:cubicBezTo>
                  <a:cubicBezTo>
                    <a:pt x="1063" y="981"/>
                    <a:pt x="1059" y="1015"/>
                    <a:pt x="1044" y="1032"/>
                  </a:cubicBezTo>
                  <a:cubicBezTo>
                    <a:pt x="1042" y="1035"/>
                    <a:pt x="1039" y="1041"/>
                    <a:pt x="1041" y="1043"/>
                  </a:cubicBezTo>
                  <a:cubicBezTo>
                    <a:pt x="1041" y="1044"/>
                    <a:pt x="1044" y="1043"/>
                    <a:pt x="1048" y="1040"/>
                  </a:cubicBezTo>
                  <a:cubicBezTo>
                    <a:pt x="1063" y="1028"/>
                    <a:pt x="1088" y="1015"/>
                    <a:pt x="1120" y="1008"/>
                  </a:cubicBezTo>
                  <a:cubicBezTo>
                    <a:pt x="1124" y="1007"/>
                    <a:pt x="1131" y="1003"/>
                    <a:pt x="1136" y="999"/>
                  </a:cubicBezTo>
                  <a:cubicBezTo>
                    <a:pt x="1136" y="999"/>
                    <a:pt x="1147" y="988"/>
                    <a:pt x="1144" y="994"/>
                  </a:cubicBezTo>
                  <a:cubicBezTo>
                    <a:pt x="1134" y="1019"/>
                    <a:pt x="1124" y="1034"/>
                    <a:pt x="1096" y="1046"/>
                  </a:cubicBezTo>
                  <a:cubicBezTo>
                    <a:pt x="1085" y="1050"/>
                    <a:pt x="1070" y="1054"/>
                    <a:pt x="1058" y="1057"/>
                  </a:cubicBezTo>
                  <a:cubicBezTo>
                    <a:pt x="1040" y="1061"/>
                    <a:pt x="1042" y="1064"/>
                    <a:pt x="1050" y="1065"/>
                  </a:cubicBezTo>
                  <a:cubicBezTo>
                    <a:pt x="1059" y="1066"/>
                    <a:pt x="1076" y="1065"/>
                    <a:pt x="1081" y="1066"/>
                  </a:cubicBezTo>
                  <a:cubicBezTo>
                    <a:pt x="1096" y="1071"/>
                    <a:pt x="1135" y="1084"/>
                    <a:pt x="1152" y="1087"/>
                  </a:cubicBezTo>
                  <a:cubicBezTo>
                    <a:pt x="1160" y="1088"/>
                    <a:pt x="1166" y="1087"/>
                    <a:pt x="1167" y="1088"/>
                  </a:cubicBezTo>
                  <a:cubicBezTo>
                    <a:pt x="1168" y="1091"/>
                    <a:pt x="1150" y="1099"/>
                    <a:pt x="1143" y="1101"/>
                  </a:cubicBezTo>
                  <a:cubicBezTo>
                    <a:pt x="1120" y="1109"/>
                    <a:pt x="1093" y="1113"/>
                    <a:pt x="1070" y="1108"/>
                  </a:cubicBezTo>
                  <a:cubicBezTo>
                    <a:pt x="1056" y="1105"/>
                    <a:pt x="1044" y="1097"/>
                    <a:pt x="1037" y="1093"/>
                  </a:cubicBezTo>
                  <a:cubicBezTo>
                    <a:pt x="1030" y="1087"/>
                    <a:pt x="1028" y="1077"/>
                    <a:pt x="1022" y="1071"/>
                  </a:cubicBezTo>
                  <a:cubicBezTo>
                    <a:pt x="1020" y="1068"/>
                    <a:pt x="1016" y="1073"/>
                    <a:pt x="1017" y="1073"/>
                  </a:cubicBezTo>
                  <a:cubicBezTo>
                    <a:pt x="1020" y="1080"/>
                    <a:pt x="1023" y="1089"/>
                    <a:pt x="1027" y="1095"/>
                  </a:cubicBezTo>
                  <a:cubicBezTo>
                    <a:pt x="1033" y="1104"/>
                    <a:pt x="1041" y="1121"/>
                    <a:pt x="1041" y="1135"/>
                  </a:cubicBezTo>
                  <a:cubicBezTo>
                    <a:pt x="1041" y="1143"/>
                    <a:pt x="1041" y="1152"/>
                    <a:pt x="1041" y="1161"/>
                  </a:cubicBezTo>
                  <a:cubicBezTo>
                    <a:pt x="1040" y="1168"/>
                    <a:pt x="1037" y="1178"/>
                    <a:pt x="1036" y="1180"/>
                  </a:cubicBezTo>
                  <a:cubicBezTo>
                    <a:pt x="1034" y="1184"/>
                    <a:pt x="1027" y="1202"/>
                    <a:pt x="1024" y="1206"/>
                  </a:cubicBezTo>
                  <a:cubicBezTo>
                    <a:pt x="1024" y="1206"/>
                    <a:pt x="1019" y="1214"/>
                    <a:pt x="1016" y="1216"/>
                  </a:cubicBezTo>
                  <a:cubicBezTo>
                    <a:pt x="1016" y="1197"/>
                    <a:pt x="1017" y="1170"/>
                    <a:pt x="1009" y="1154"/>
                  </a:cubicBezTo>
                  <a:cubicBezTo>
                    <a:pt x="1000" y="1136"/>
                    <a:pt x="992" y="1124"/>
                    <a:pt x="977" y="1103"/>
                  </a:cubicBezTo>
                  <a:cubicBezTo>
                    <a:pt x="965" y="1088"/>
                    <a:pt x="924" y="1054"/>
                    <a:pt x="914" y="1046"/>
                  </a:cubicBezTo>
                  <a:cubicBezTo>
                    <a:pt x="899" y="1034"/>
                    <a:pt x="876" y="1011"/>
                    <a:pt x="861" y="996"/>
                  </a:cubicBezTo>
                  <a:cubicBezTo>
                    <a:pt x="852" y="986"/>
                    <a:pt x="825" y="945"/>
                    <a:pt x="821" y="932"/>
                  </a:cubicBezTo>
                  <a:cubicBezTo>
                    <a:pt x="814" y="914"/>
                    <a:pt x="802" y="876"/>
                    <a:pt x="798" y="874"/>
                  </a:cubicBezTo>
                  <a:cubicBezTo>
                    <a:pt x="797" y="874"/>
                    <a:pt x="795" y="874"/>
                    <a:pt x="794" y="875"/>
                  </a:cubicBezTo>
                  <a:cubicBezTo>
                    <a:pt x="793" y="875"/>
                    <a:pt x="793" y="877"/>
                    <a:pt x="793" y="878"/>
                  </a:cubicBezTo>
                  <a:cubicBezTo>
                    <a:pt x="797" y="895"/>
                    <a:pt x="803" y="911"/>
                    <a:pt x="809" y="929"/>
                  </a:cubicBezTo>
                  <a:cubicBezTo>
                    <a:pt x="810" y="931"/>
                    <a:pt x="811" y="933"/>
                    <a:pt x="812" y="935"/>
                  </a:cubicBezTo>
                  <a:cubicBezTo>
                    <a:pt x="816" y="966"/>
                    <a:pt x="821" y="1005"/>
                    <a:pt x="820" y="1036"/>
                  </a:cubicBezTo>
                  <a:cubicBezTo>
                    <a:pt x="820" y="1052"/>
                    <a:pt x="819" y="1066"/>
                    <a:pt x="819" y="1081"/>
                  </a:cubicBezTo>
                  <a:cubicBezTo>
                    <a:pt x="819" y="1090"/>
                    <a:pt x="818" y="1098"/>
                    <a:pt x="817" y="1106"/>
                  </a:cubicBezTo>
                  <a:cubicBezTo>
                    <a:pt x="817" y="1108"/>
                    <a:pt x="815" y="1121"/>
                    <a:pt x="815" y="1125"/>
                  </a:cubicBezTo>
                  <a:cubicBezTo>
                    <a:pt x="816" y="1127"/>
                    <a:pt x="828" y="1135"/>
                    <a:pt x="829" y="1136"/>
                  </a:cubicBezTo>
                  <a:cubicBezTo>
                    <a:pt x="832" y="1139"/>
                    <a:pt x="845" y="1148"/>
                    <a:pt x="848" y="1151"/>
                  </a:cubicBezTo>
                  <a:cubicBezTo>
                    <a:pt x="868" y="1171"/>
                    <a:pt x="868" y="1171"/>
                    <a:pt x="868" y="1171"/>
                  </a:cubicBezTo>
                  <a:cubicBezTo>
                    <a:pt x="880" y="1182"/>
                    <a:pt x="893" y="1193"/>
                    <a:pt x="910" y="1195"/>
                  </a:cubicBezTo>
                  <a:cubicBezTo>
                    <a:pt x="921" y="1195"/>
                    <a:pt x="929" y="1195"/>
                    <a:pt x="937" y="1193"/>
                  </a:cubicBezTo>
                  <a:cubicBezTo>
                    <a:pt x="938" y="1193"/>
                    <a:pt x="934" y="1201"/>
                    <a:pt x="933" y="1203"/>
                  </a:cubicBezTo>
                  <a:cubicBezTo>
                    <a:pt x="931" y="1204"/>
                    <a:pt x="930" y="1206"/>
                    <a:pt x="929" y="1207"/>
                  </a:cubicBezTo>
                  <a:cubicBezTo>
                    <a:pt x="925" y="1210"/>
                    <a:pt x="922" y="1212"/>
                    <a:pt x="917" y="1213"/>
                  </a:cubicBezTo>
                  <a:cubicBezTo>
                    <a:pt x="908" y="1215"/>
                    <a:pt x="899" y="1216"/>
                    <a:pt x="889" y="1216"/>
                  </a:cubicBezTo>
                  <a:cubicBezTo>
                    <a:pt x="888" y="1216"/>
                    <a:pt x="879" y="1216"/>
                    <a:pt x="877" y="1217"/>
                  </a:cubicBezTo>
                  <a:cubicBezTo>
                    <a:pt x="875" y="1218"/>
                    <a:pt x="877" y="1219"/>
                    <a:pt x="877" y="1221"/>
                  </a:cubicBezTo>
                  <a:cubicBezTo>
                    <a:pt x="879" y="1225"/>
                    <a:pt x="899" y="1223"/>
                    <a:pt x="906" y="1223"/>
                  </a:cubicBezTo>
                  <a:cubicBezTo>
                    <a:pt x="912" y="1222"/>
                    <a:pt x="915" y="1221"/>
                    <a:pt x="919" y="1221"/>
                  </a:cubicBezTo>
                  <a:cubicBezTo>
                    <a:pt x="919" y="1235"/>
                    <a:pt x="891" y="1244"/>
                    <a:pt x="879" y="1246"/>
                  </a:cubicBezTo>
                  <a:cubicBezTo>
                    <a:pt x="872" y="1247"/>
                    <a:pt x="863" y="1247"/>
                    <a:pt x="860" y="1251"/>
                  </a:cubicBezTo>
                  <a:cubicBezTo>
                    <a:pt x="860" y="1255"/>
                    <a:pt x="882" y="1254"/>
                    <a:pt x="892" y="1255"/>
                  </a:cubicBezTo>
                  <a:cubicBezTo>
                    <a:pt x="896" y="1255"/>
                    <a:pt x="924" y="1252"/>
                    <a:pt x="922" y="1256"/>
                  </a:cubicBezTo>
                  <a:cubicBezTo>
                    <a:pt x="920" y="1259"/>
                    <a:pt x="916" y="1262"/>
                    <a:pt x="913" y="1264"/>
                  </a:cubicBezTo>
                  <a:cubicBezTo>
                    <a:pt x="906" y="1267"/>
                    <a:pt x="898" y="1269"/>
                    <a:pt x="891" y="1270"/>
                  </a:cubicBezTo>
                  <a:cubicBezTo>
                    <a:pt x="881" y="1272"/>
                    <a:pt x="871" y="1272"/>
                    <a:pt x="862" y="1272"/>
                  </a:cubicBezTo>
                  <a:cubicBezTo>
                    <a:pt x="858" y="1272"/>
                    <a:pt x="856" y="1276"/>
                    <a:pt x="861" y="1276"/>
                  </a:cubicBezTo>
                  <a:cubicBezTo>
                    <a:pt x="866" y="1277"/>
                    <a:pt x="871" y="1277"/>
                    <a:pt x="876" y="1278"/>
                  </a:cubicBezTo>
                  <a:cubicBezTo>
                    <a:pt x="883" y="1279"/>
                    <a:pt x="900" y="1277"/>
                    <a:pt x="898" y="1280"/>
                  </a:cubicBezTo>
                  <a:cubicBezTo>
                    <a:pt x="897" y="1283"/>
                    <a:pt x="893" y="1288"/>
                    <a:pt x="889" y="1290"/>
                  </a:cubicBezTo>
                  <a:cubicBezTo>
                    <a:pt x="883" y="1293"/>
                    <a:pt x="868" y="1296"/>
                    <a:pt x="862" y="1297"/>
                  </a:cubicBezTo>
                  <a:cubicBezTo>
                    <a:pt x="846" y="1298"/>
                    <a:pt x="842" y="1298"/>
                    <a:pt x="843" y="1302"/>
                  </a:cubicBezTo>
                  <a:cubicBezTo>
                    <a:pt x="843" y="1302"/>
                    <a:pt x="845" y="1302"/>
                    <a:pt x="846" y="1303"/>
                  </a:cubicBezTo>
                  <a:cubicBezTo>
                    <a:pt x="862" y="1305"/>
                    <a:pt x="869" y="1308"/>
                    <a:pt x="882" y="1313"/>
                  </a:cubicBezTo>
                  <a:cubicBezTo>
                    <a:pt x="883" y="1314"/>
                    <a:pt x="885" y="1314"/>
                    <a:pt x="887" y="1314"/>
                  </a:cubicBezTo>
                  <a:cubicBezTo>
                    <a:pt x="891" y="1314"/>
                    <a:pt x="896" y="1315"/>
                    <a:pt x="899" y="1316"/>
                  </a:cubicBezTo>
                  <a:cubicBezTo>
                    <a:pt x="898" y="1322"/>
                    <a:pt x="862" y="1329"/>
                    <a:pt x="856" y="1329"/>
                  </a:cubicBezTo>
                  <a:cubicBezTo>
                    <a:pt x="850" y="1329"/>
                    <a:pt x="827" y="1326"/>
                    <a:pt x="827" y="1331"/>
                  </a:cubicBezTo>
                  <a:cubicBezTo>
                    <a:pt x="828" y="1343"/>
                    <a:pt x="863" y="1336"/>
                    <a:pt x="868" y="1348"/>
                  </a:cubicBezTo>
                  <a:cubicBezTo>
                    <a:pt x="862" y="1347"/>
                    <a:pt x="844" y="1359"/>
                    <a:pt x="836" y="1357"/>
                  </a:cubicBezTo>
                  <a:cubicBezTo>
                    <a:pt x="833" y="1357"/>
                    <a:pt x="828" y="1355"/>
                    <a:pt x="824" y="1355"/>
                  </a:cubicBezTo>
                  <a:cubicBezTo>
                    <a:pt x="821" y="1355"/>
                    <a:pt x="821" y="1355"/>
                    <a:pt x="821" y="1361"/>
                  </a:cubicBezTo>
                  <a:cubicBezTo>
                    <a:pt x="821" y="1364"/>
                    <a:pt x="821" y="1364"/>
                    <a:pt x="824" y="1364"/>
                  </a:cubicBezTo>
                  <a:cubicBezTo>
                    <a:pt x="832" y="1365"/>
                    <a:pt x="838" y="1366"/>
                    <a:pt x="840" y="1374"/>
                  </a:cubicBezTo>
                  <a:cubicBezTo>
                    <a:pt x="838" y="1373"/>
                    <a:pt x="835" y="1373"/>
                    <a:pt x="833" y="1373"/>
                  </a:cubicBezTo>
                  <a:cubicBezTo>
                    <a:pt x="827" y="1373"/>
                    <a:pt x="821" y="1378"/>
                    <a:pt x="818" y="1382"/>
                  </a:cubicBezTo>
                  <a:cubicBezTo>
                    <a:pt x="816" y="1385"/>
                    <a:pt x="816" y="1388"/>
                    <a:pt x="815" y="1390"/>
                  </a:cubicBezTo>
                  <a:cubicBezTo>
                    <a:pt x="815" y="1391"/>
                    <a:pt x="815" y="1392"/>
                    <a:pt x="815" y="1393"/>
                  </a:cubicBezTo>
                  <a:cubicBezTo>
                    <a:pt x="815" y="1398"/>
                    <a:pt x="817" y="1402"/>
                    <a:pt x="818" y="1405"/>
                  </a:cubicBezTo>
                  <a:cubicBezTo>
                    <a:pt x="820" y="1408"/>
                    <a:pt x="824" y="1409"/>
                    <a:pt x="826" y="1410"/>
                  </a:cubicBezTo>
                  <a:cubicBezTo>
                    <a:pt x="827" y="1410"/>
                    <a:pt x="828" y="1411"/>
                    <a:pt x="829" y="1411"/>
                  </a:cubicBezTo>
                  <a:cubicBezTo>
                    <a:pt x="830" y="1412"/>
                    <a:pt x="831" y="1413"/>
                    <a:pt x="832" y="1413"/>
                  </a:cubicBezTo>
                  <a:cubicBezTo>
                    <a:pt x="825" y="1418"/>
                    <a:pt x="812" y="1419"/>
                    <a:pt x="805" y="1416"/>
                  </a:cubicBezTo>
                  <a:cubicBezTo>
                    <a:pt x="800" y="1414"/>
                    <a:pt x="782" y="1396"/>
                    <a:pt x="783" y="1409"/>
                  </a:cubicBezTo>
                  <a:cubicBezTo>
                    <a:pt x="783" y="1411"/>
                    <a:pt x="785" y="1413"/>
                    <a:pt x="787" y="1415"/>
                  </a:cubicBezTo>
                  <a:cubicBezTo>
                    <a:pt x="785" y="1419"/>
                    <a:pt x="782" y="1422"/>
                    <a:pt x="779" y="1424"/>
                  </a:cubicBezTo>
                  <a:cubicBezTo>
                    <a:pt x="775" y="1428"/>
                    <a:pt x="771" y="1429"/>
                    <a:pt x="767" y="1431"/>
                  </a:cubicBezTo>
                  <a:cubicBezTo>
                    <a:pt x="766" y="1431"/>
                    <a:pt x="766" y="1430"/>
                    <a:pt x="766" y="1430"/>
                  </a:cubicBezTo>
                  <a:cubicBezTo>
                    <a:pt x="758" y="1441"/>
                    <a:pt x="769" y="1438"/>
                    <a:pt x="774" y="1440"/>
                  </a:cubicBezTo>
                  <a:cubicBezTo>
                    <a:pt x="786" y="1446"/>
                    <a:pt x="785" y="1456"/>
                    <a:pt x="783" y="1468"/>
                  </a:cubicBezTo>
                  <a:cubicBezTo>
                    <a:pt x="782" y="1483"/>
                    <a:pt x="771" y="1497"/>
                    <a:pt x="755" y="1499"/>
                  </a:cubicBezTo>
                  <a:cubicBezTo>
                    <a:pt x="755" y="1499"/>
                    <a:pt x="755" y="1499"/>
                    <a:pt x="755" y="1499"/>
                  </a:cubicBezTo>
                  <a:cubicBezTo>
                    <a:pt x="756" y="1491"/>
                    <a:pt x="751" y="1483"/>
                    <a:pt x="743" y="1478"/>
                  </a:cubicBezTo>
                  <a:cubicBezTo>
                    <a:pt x="736" y="1474"/>
                    <a:pt x="728" y="1473"/>
                    <a:pt x="722" y="1477"/>
                  </a:cubicBezTo>
                  <a:cubicBezTo>
                    <a:pt x="715" y="1481"/>
                    <a:pt x="710" y="1487"/>
                    <a:pt x="709" y="1494"/>
                  </a:cubicBezTo>
                  <a:cubicBezTo>
                    <a:pt x="709" y="1496"/>
                    <a:pt x="709" y="1497"/>
                    <a:pt x="709" y="1498"/>
                  </a:cubicBezTo>
                  <a:cubicBezTo>
                    <a:pt x="695" y="1493"/>
                    <a:pt x="696" y="1469"/>
                    <a:pt x="705" y="1459"/>
                  </a:cubicBezTo>
                  <a:cubicBezTo>
                    <a:pt x="706" y="1458"/>
                    <a:pt x="707" y="1456"/>
                    <a:pt x="708" y="1454"/>
                  </a:cubicBezTo>
                  <a:cubicBezTo>
                    <a:pt x="709" y="1453"/>
                    <a:pt x="710" y="1453"/>
                    <a:pt x="711" y="1452"/>
                  </a:cubicBezTo>
                  <a:cubicBezTo>
                    <a:pt x="712" y="1452"/>
                    <a:pt x="712" y="1452"/>
                    <a:pt x="712" y="1452"/>
                  </a:cubicBezTo>
                  <a:cubicBezTo>
                    <a:pt x="712" y="1452"/>
                    <a:pt x="713" y="1452"/>
                    <a:pt x="713" y="1452"/>
                  </a:cubicBezTo>
                  <a:cubicBezTo>
                    <a:pt x="714" y="1451"/>
                    <a:pt x="715" y="1451"/>
                    <a:pt x="715" y="1451"/>
                  </a:cubicBezTo>
                  <a:cubicBezTo>
                    <a:pt x="716" y="1451"/>
                    <a:pt x="718" y="1451"/>
                    <a:pt x="718" y="1450"/>
                  </a:cubicBezTo>
                  <a:cubicBezTo>
                    <a:pt x="718" y="1450"/>
                    <a:pt x="718" y="1448"/>
                    <a:pt x="717" y="1448"/>
                  </a:cubicBezTo>
                  <a:cubicBezTo>
                    <a:pt x="716" y="1448"/>
                    <a:pt x="715" y="1449"/>
                    <a:pt x="713" y="1449"/>
                  </a:cubicBezTo>
                  <a:cubicBezTo>
                    <a:pt x="712" y="1450"/>
                    <a:pt x="710" y="1450"/>
                    <a:pt x="709" y="1450"/>
                  </a:cubicBezTo>
                  <a:cubicBezTo>
                    <a:pt x="710" y="1448"/>
                    <a:pt x="710" y="1447"/>
                    <a:pt x="710" y="1445"/>
                  </a:cubicBezTo>
                  <a:cubicBezTo>
                    <a:pt x="712" y="1440"/>
                    <a:pt x="714" y="1426"/>
                    <a:pt x="715" y="1424"/>
                  </a:cubicBezTo>
                  <a:cubicBezTo>
                    <a:pt x="715" y="1421"/>
                    <a:pt x="715" y="1411"/>
                    <a:pt x="716" y="1409"/>
                  </a:cubicBezTo>
                  <a:cubicBezTo>
                    <a:pt x="716" y="1403"/>
                    <a:pt x="716" y="1396"/>
                    <a:pt x="713" y="1394"/>
                  </a:cubicBezTo>
                  <a:cubicBezTo>
                    <a:pt x="705" y="1389"/>
                    <a:pt x="706" y="1410"/>
                    <a:pt x="706" y="1416"/>
                  </a:cubicBezTo>
                  <a:cubicBezTo>
                    <a:pt x="703" y="1445"/>
                    <a:pt x="689" y="1454"/>
                    <a:pt x="688" y="1473"/>
                  </a:cubicBezTo>
                  <a:cubicBezTo>
                    <a:pt x="688" y="1473"/>
                    <a:pt x="688" y="1474"/>
                    <a:pt x="688" y="1474"/>
                  </a:cubicBezTo>
                  <a:cubicBezTo>
                    <a:pt x="686" y="1472"/>
                    <a:pt x="685" y="1471"/>
                    <a:pt x="684" y="1471"/>
                  </a:cubicBezTo>
                  <a:cubicBezTo>
                    <a:pt x="683" y="1470"/>
                    <a:pt x="682" y="1469"/>
                    <a:pt x="681" y="1469"/>
                  </a:cubicBezTo>
                  <a:cubicBezTo>
                    <a:pt x="680" y="1468"/>
                    <a:pt x="676" y="1469"/>
                    <a:pt x="676" y="1470"/>
                  </a:cubicBezTo>
                  <a:cubicBezTo>
                    <a:pt x="674" y="1473"/>
                    <a:pt x="679" y="1475"/>
                    <a:pt x="681" y="1477"/>
                  </a:cubicBezTo>
                  <a:cubicBezTo>
                    <a:pt x="682" y="1478"/>
                    <a:pt x="684" y="1480"/>
                    <a:pt x="685" y="1481"/>
                  </a:cubicBezTo>
                  <a:cubicBezTo>
                    <a:pt x="686" y="1482"/>
                    <a:pt x="686" y="1484"/>
                    <a:pt x="687" y="1485"/>
                  </a:cubicBezTo>
                  <a:cubicBezTo>
                    <a:pt x="687" y="1492"/>
                    <a:pt x="686" y="1499"/>
                    <a:pt x="679" y="1506"/>
                  </a:cubicBezTo>
                  <a:cubicBezTo>
                    <a:pt x="663" y="1523"/>
                    <a:pt x="647" y="1521"/>
                    <a:pt x="635" y="1515"/>
                  </a:cubicBezTo>
                  <a:cubicBezTo>
                    <a:pt x="645" y="1506"/>
                    <a:pt x="648" y="1496"/>
                    <a:pt x="641" y="1486"/>
                  </a:cubicBezTo>
                  <a:cubicBezTo>
                    <a:pt x="636" y="1479"/>
                    <a:pt x="629" y="1475"/>
                    <a:pt x="622" y="1476"/>
                  </a:cubicBezTo>
                  <a:cubicBezTo>
                    <a:pt x="616" y="1476"/>
                    <a:pt x="609" y="1480"/>
                    <a:pt x="604" y="1486"/>
                  </a:cubicBezTo>
                  <a:cubicBezTo>
                    <a:pt x="600" y="1481"/>
                    <a:pt x="601" y="1465"/>
                    <a:pt x="605" y="1461"/>
                  </a:cubicBezTo>
                  <a:cubicBezTo>
                    <a:pt x="612" y="1452"/>
                    <a:pt x="614" y="1447"/>
                    <a:pt x="626" y="1443"/>
                  </a:cubicBezTo>
                  <a:cubicBezTo>
                    <a:pt x="628" y="1442"/>
                    <a:pt x="630" y="1441"/>
                    <a:pt x="632" y="1440"/>
                  </a:cubicBezTo>
                  <a:cubicBezTo>
                    <a:pt x="634" y="1439"/>
                    <a:pt x="635" y="1439"/>
                    <a:pt x="637" y="1439"/>
                  </a:cubicBezTo>
                  <a:cubicBezTo>
                    <a:pt x="638" y="1439"/>
                    <a:pt x="640" y="1439"/>
                    <a:pt x="641" y="1439"/>
                  </a:cubicBezTo>
                  <a:cubicBezTo>
                    <a:pt x="642" y="1440"/>
                    <a:pt x="646" y="1441"/>
                    <a:pt x="647" y="1441"/>
                  </a:cubicBezTo>
                  <a:cubicBezTo>
                    <a:pt x="649" y="1441"/>
                    <a:pt x="650" y="1442"/>
                    <a:pt x="650" y="1440"/>
                  </a:cubicBezTo>
                  <a:cubicBezTo>
                    <a:pt x="650" y="1437"/>
                    <a:pt x="646" y="1434"/>
                    <a:pt x="643" y="1433"/>
                  </a:cubicBezTo>
                  <a:cubicBezTo>
                    <a:pt x="656" y="1423"/>
                    <a:pt x="666" y="1408"/>
                    <a:pt x="675" y="1394"/>
                  </a:cubicBezTo>
                  <a:cubicBezTo>
                    <a:pt x="677" y="1390"/>
                    <a:pt x="675" y="1379"/>
                    <a:pt x="670" y="1385"/>
                  </a:cubicBezTo>
                  <a:cubicBezTo>
                    <a:pt x="662" y="1393"/>
                    <a:pt x="656" y="1405"/>
                    <a:pt x="648" y="1414"/>
                  </a:cubicBezTo>
                  <a:cubicBezTo>
                    <a:pt x="648" y="1413"/>
                    <a:pt x="648" y="1412"/>
                    <a:pt x="647" y="1411"/>
                  </a:cubicBezTo>
                  <a:cubicBezTo>
                    <a:pt x="645" y="1410"/>
                    <a:pt x="642" y="1413"/>
                    <a:pt x="641" y="1414"/>
                  </a:cubicBezTo>
                  <a:cubicBezTo>
                    <a:pt x="639" y="1416"/>
                    <a:pt x="638" y="1421"/>
                    <a:pt x="636" y="1425"/>
                  </a:cubicBezTo>
                  <a:cubicBezTo>
                    <a:pt x="622" y="1435"/>
                    <a:pt x="597" y="1448"/>
                    <a:pt x="602" y="1420"/>
                  </a:cubicBezTo>
                  <a:cubicBezTo>
                    <a:pt x="611" y="1419"/>
                    <a:pt x="620" y="1411"/>
                    <a:pt x="624" y="1403"/>
                  </a:cubicBezTo>
                  <a:cubicBezTo>
                    <a:pt x="627" y="1395"/>
                    <a:pt x="626" y="1388"/>
                    <a:pt x="620" y="1384"/>
                  </a:cubicBezTo>
                  <a:cubicBezTo>
                    <a:pt x="619" y="1383"/>
                    <a:pt x="619" y="1383"/>
                    <a:pt x="618" y="1383"/>
                  </a:cubicBezTo>
                  <a:cubicBezTo>
                    <a:pt x="624" y="1374"/>
                    <a:pt x="634" y="1373"/>
                    <a:pt x="645" y="1373"/>
                  </a:cubicBezTo>
                  <a:cubicBezTo>
                    <a:pt x="647" y="1374"/>
                    <a:pt x="648" y="1375"/>
                    <a:pt x="649" y="1377"/>
                  </a:cubicBezTo>
                  <a:cubicBezTo>
                    <a:pt x="651" y="1379"/>
                    <a:pt x="652" y="1379"/>
                    <a:pt x="655" y="1379"/>
                  </a:cubicBezTo>
                  <a:cubicBezTo>
                    <a:pt x="656" y="1379"/>
                    <a:pt x="657" y="1378"/>
                    <a:pt x="657" y="1377"/>
                  </a:cubicBezTo>
                  <a:cubicBezTo>
                    <a:pt x="657" y="1376"/>
                    <a:pt x="655" y="1375"/>
                    <a:pt x="654" y="1373"/>
                  </a:cubicBezTo>
                  <a:cubicBezTo>
                    <a:pt x="654" y="1373"/>
                    <a:pt x="653" y="1373"/>
                    <a:pt x="653" y="1373"/>
                  </a:cubicBezTo>
                  <a:cubicBezTo>
                    <a:pt x="661" y="1373"/>
                    <a:pt x="669" y="1373"/>
                    <a:pt x="675" y="1370"/>
                  </a:cubicBezTo>
                  <a:cubicBezTo>
                    <a:pt x="698" y="1360"/>
                    <a:pt x="732" y="1306"/>
                    <a:pt x="745" y="1286"/>
                  </a:cubicBezTo>
                  <a:cubicBezTo>
                    <a:pt x="747" y="1283"/>
                    <a:pt x="751" y="1275"/>
                    <a:pt x="751" y="1265"/>
                  </a:cubicBezTo>
                  <a:cubicBezTo>
                    <a:pt x="752" y="1260"/>
                    <a:pt x="749" y="1256"/>
                    <a:pt x="748" y="1252"/>
                  </a:cubicBezTo>
                  <a:cubicBezTo>
                    <a:pt x="746" y="1247"/>
                    <a:pt x="735" y="1235"/>
                    <a:pt x="724" y="1222"/>
                  </a:cubicBezTo>
                  <a:cubicBezTo>
                    <a:pt x="716" y="1213"/>
                    <a:pt x="710" y="1205"/>
                    <a:pt x="705" y="1198"/>
                  </a:cubicBezTo>
                  <a:cubicBezTo>
                    <a:pt x="710" y="1182"/>
                    <a:pt x="714" y="1165"/>
                    <a:pt x="714" y="1153"/>
                  </a:cubicBezTo>
                  <a:cubicBezTo>
                    <a:pt x="713" y="1147"/>
                    <a:pt x="710" y="1148"/>
                    <a:pt x="708" y="1151"/>
                  </a:cubicBezTo>
                  <a:cubicBezTo>
                    <a:pt x="706" y="1154"/>
                    <a:pt x="705" y="1158"/>
                    <a:pt x="704" y="1160"/>
                  </a:cubicBezTo>
                  <a:cubicBezTo>
                    <a:pt x="698" y="1185"/>
                    <a:pt x="688" y="1223"/>
                    <a:pt x="673" y="1242"/>
                  </a:cubicBezTo>
                  <a:cubicBezTo>
                    <a:pt x="661" y="1256"/>
                    <a:pt x="642" y="1279"/>
                    <a:pt x="642" y="1313"/>
                  </a:cubicBezTo>
                  <a:cubicBezTo>
                    <a:pt x="640" y="1311"/>
                    <a:pt x="631" y="1297"/>
                    <a:pt x="630" y="1292"/>
                  </a:cubicBezTo>
                  <a:cubicBezTo>
                    <a:pt x="629" y="1287"/>
                    <a:pt x="628" y="1283"/>
                    <a:pt x="627" y="1279"/>
                  </a:cubicBezTo>
                  <a:cubicBezTo>
                    <a:pt x="628" y="1277"/>
                    <a:pt x="629" y="1274"/>
                    <a:pt x="632" y="1267"/>
                  </a:cubicBezTo>
                  <a:cubicBezTo>
                    <a:pt x="634" y="1262"/>
                    <a:pt x="636" y="1256"/>
                    <a:pt x="637" y="1255"/>
                  </a:cubicBezTo>
                  <a:cubicBezTo>
                    <a:pt x="638" y="1253"/>
                    <a:pt x="639" y="1250"/>
                    <a:pt x="641" y="1248"/>
                  </a:cubicBezTo>
                  <a:cubicBezTo>
                    <a:pt x="643" y="1244"/>
                    <a:pt x="645" y="1241"/>
                    <a:pt x="646" y="1237"/>
                  </a:cubicBezTo>
                  <a:cubicBezTo>
                    <a:pt x="650" y="1227"/>
                    <a:pt x="659" y="1212"/>
                    <a:pt x="662" y="1208"/>
                  </a:cubicBezTo>
                  <a:cubicBezTo>
                    <a:pt x="663" y="1207"/>
                    <a:pt x="663" y="1205"/>
                    <a:pt x="662" y="1205"/>
                  </a:cubicBezTo>
                  <a:cubicBezTo>
                    <a:pt x="661" y="1204"/>
                    <a:pt x="659" y="1204"/>
                    <a:pt x="659" y="1205"/>
                  </a:cubicBezTo>
                  <a:cubicBezTo>
                    <a:pt x="655" y="1211"/>
                    <a:pt x="646" y="1225"/>
                    <a:pt x="642" y="1235"/>
                  </a:cubicBezTo>
                  <a:cubicBezTo>
                    <a:pt x="641" y="1239"/>
                    <a:pt x="639" y="1242"/>
                    <a:pt x="637" y="1246"/>
                  </a:cubicBezTo>
                  <a:cubicBezTo>
                    <a:pt x="635" y="1248"/>
                    <a:pt x="634" y="1251"/>
                    <a:pt x="633" y="1253"/>
                  </a:cubicBezTo>
                  <a:cubicBezTo>
                    <a:pt x="632" y="1254"/>
                    <a:pt x="631" y="1259"/>
                    <a:pt x="628" y="1265"/>
                  </a:cubicBezTo>
                  <a:cubicBezTo>
                    <a:pt x="627" y="1267"/>
                    <a:pt x="627" y="1268"/>
                    <a:pt x="626" y="1270"/>
                  </a:cubicBezTo>
                  <a:cubicBezTo>
                    <a:pt x="626" y="1268"/>
                    <a:pt x="626" y="1266"/>
                    <a:pt x="626" y="1264"/>
                  </a:cubicBezTo>
                  <a:cubicBezTo>
                    <a:pt x="624" y="1241"/>
                    <a:pt x="632" y="1209"/>
                    <a:pt x="646" y="1194"/>
                  </a:cubicBezTo>
                  <a:cubicBezTo>
                    <a:pt x="647" y="1192"/>
                    <a:pt x="659" y="1179"/>
                    <a:pt x="653" y="1178"/>
                  </a:cubicBezTo>
                  <a:cubicBezTo>
                    <a:pt x="632" y="1203"/>
                    <a:pt x="599" y="1201"/>
                    <a:pt x="585" y="1172"/>
                  </a:cubicBezTo>
                  <a:cubicBezTo>
                    <a:pt x="606" y="1180"/>
                    <a:pt x="621" y="1170"/>
                    <a:pt x="622" y="1169"/>
                  </a:cubicBezTo>
                  <a:cubicBezTo>
                    <a:pt x="633" y="1164"/>
                    <a:pt x="638" y="1160"/>
                    <a:pt x="647" y="1150"/>
                  </a:cubicBezTo>
                  <a:cubicBezTo>
                    <a:pt x="654" y="1141"/>
                    <a:pt x="665" y="1095"/>
                    <a:pt x="667" y="1080"/>
                  </a:cubicBezTo>
                  <a:cubicBezTo>
                    <a:pt x="673" y="1032"/>
                    <a:pt x="690" y="989"/>
                    <a:pt x="702" y="945"/>
                  </a:cubicBezTo>
                  <a:cubicBezTo>
                    <a:pt x="706" y="930"/>
                    <a:pt x="724" y="829"/>
                    <a:pt x="699" y="833"/>
                  </a:cubicBezTo>
                  <a:cubicBezTo>
                    <a:pt x="699" y="852"/>
                    <a:pt x="701" y="871"/>
                    <a:pt x="699" y="891"/>
                  </a:cubicBezTo>
                  <a:cubicBezTo>
                    <a:pt x="696" y="915"/>
                    <a:pt x="687" y="952"/>
                    <a:pt x="679" y="979"/>
                  </a:cubicBezTo>
                  <a:cubicBezTo>
                    <a:pt x="674" y="976"/>
                    <a:pt x="668" y="973"/>
                    <a:pt x="665" y="967"/>
                  </a:cubicBezTo>
                  <a:cubicBezTo>
                    <a:pt x="651" y="940"/>
                    <a:pt x="669" y="933"/>
                    <a:pt x="669" y="912"/>
                  </a:cubicBezTo>
                  <a:cubicBezTo>
                    <a:pt x="668" y="889"/>
                    <a:pt x="629" y="851"/>
                    <a:pt x="623" y="851"/>
                  </a:cubicBezTo>
                  <a:cubicBezTo>
                    <a:pt x="637" y="851"/>
                    <a:pt x="660" y="859"/>
                    <a:pt x="667" y="870"/>
                  </a:cubicBezTo>
                  <a:cubicBezTo>
                    <a:pt x="669" y="873"/>
                    <a:pt x="672" y="877"/>
                    <a:pt x="674" y="880"/>
                  </a:cubicBezTo>
                  <a:cubicBezTo>
                    <a:pt x="677" y="883"/>
                    <a:pt x="683" y="882"/>
                    <a:pt x="682" y="879"/>
                  </a:cubicBezTo>
                  <a:cubicBezTo>
                    <a:pt x="669" y="853"/>
                    <a:pt x="648" y="836"/>
                    <a:pt x="626" y="818"/>
                  </a:cubicBezTo>
                  <a:cubicBezTo>
                    <a:pt x="581" y="781"/>
                    <a:pt x="540" y="760"/>
                    <a:pt x="503" y="725"/>
                  </a:cubicBezTo>
                  <a:cubicBezTo>
                    <a:pt x="507" y="722"/>
                    <a:pt x="510" y="719"/>
                    <a:pt x="511" y="715"/>
                  </a:cubicBezTo>
                  <a:cubicBezTo>
                    <a:pt x="515" y="707"/>
                    <a:pt x="521" y="695"/>
                    <a:pt x="523" y="692"/>
                  </a:cubicBezTo>
                  <a:cubicBezTo>
                    <a:pt x="525" y="698"/>
                    <a:pt x="533" y="709"/>
                    <a:pt x="536" y="714"/>
                  </a:cubicBezTo>
                  <a:cubicBezTo>
                    <a:pt x="538" y="717"/>
                    <a:pt x="549" y="730"/>
                    <a:pt x="553" y="726"/>
                  </a:cubicBezTo>
                  <a:cubicBezTo>
                    <a:pt x="555" y="725"/>
                    <a:pt x="546" y="717"/>
                    <a:pt x="545" y="715"/>
                  </a:cubicBezTo>
                  <a:cubicBezTo>
                    <a:pt x="541" y="708"/>
                    <a:pt x="535" y="700"/>
                    <a:pt x="531" y="693"/>
                  </a:cubicBezTo>
                  <a:cubicBezTo>
                    <a:pt x="525" y="685"/>
                    <a:pt x="527" y="669"/>
                    <a:pt x="521" y="669"/>
                  </a:cubicBezTo>
                  <a:cubicBezTo>
                    <a:pt x="517" y="670"/>
                    <a:pt x="518" y="682"/>
                    <a:pt x="518" y="685"/>
                  </a:cubicBezTo>
                  <a:cubicBezTo>
                    <a:pt x="518" y="689"/>
                    <a:pt x="511" y="694"/>
                    <a:pt x="510" y="697"/>
                  </a:cubicBezTo>
                  <a:cubicBezTo>
                    <a:pt x="506" y="704"/>
                    <a:pt x="504" y="710"/>
                    <a:pt x="500" y="715"/>
                  </a:cubicBezTo>
                  <a:cubicBezTo>
                    <a:pt x="497" y="718"/>
                    <a:pt x="488" y="726"/>
                    <a:pt x="485" y="730"/>
                  </a:cubicBezTo>
                  <a:cubicBezTo>
                    <a:pt x="485" y="723"/>
                    <a:pt x="485" y="723"/>
                    <a:pt x="485" y="723"/>
                  </a:cubicBezTo>
                  <a:cubicBezTo>
                    <a:pt x="485" y="720"/>
                    <a:pt x="486" y="718"/>
                    <a:pt x="486" y="716"/>
                  </a:cubicBezTo>
                  <a:cubicBezTo>
                    <a:pt x="487" y="712"/>
                    <a:pt x="488" y="708"/>
                    <a:pt x="489" y="704"/>
                  </a:cubicBezTo>
                  <a:cubicBezTo>
                    <a:pt x="489" y="699"/>
                    <a:pt x="492" y="686"/>
                    <a:pt x="485" y="687"/>
                  </a:cubicBezTo>
                  <a:cubicBezTo>
                    <a:pt x="483" y="704"/>
                    <a:pt x="478" y="725"/>
                    <a:pt x="474" y="734"/>
                  </a:cubicBezTo>
                  <a:cubicBezTo>
                    <a:pt x="467" y="748"/>
                    <a:pt x="468" y="767"/>
                    <a:pt x="474" y="775"/>
                  </a:cubicBezTo>
                  <a:cubicBezTo>
                    <a:pt x="465" y="772"/>
                    <a:pt x="455" y="757"/>
                    <a:pt x="452" y="753"/>
                  </a:cubicBezTo>
                  <a:cubicBezTo>
                    <a:pt x="449" y="747"/>
                    <a:pt x="451" y="740"/>
                    <a:pt x="452" y="735"/>
                  </a:cubicBezTo>
                  <a:cubicBezTo>
                    <a:pt x="453" y="725"/>
                    <a:pt x="458" y="708"/>
                    <a:pt x="449" y="705"/>
                  </a:cubicBezTo>
                  <a:cubicBezTo>
                    <a:pt x="448" y="720"/>
                    <a:pt x="446" y="737"/>
                    <a:pt x="442" y="741"/>
                  </a:cubicBezTo>
                  <a:cubicBezTo>
                    <a:pt x="437" y="747"/>
                    <a:pt x="429" y="757"/>
                    <a:pt x="417" y="762"/>
                  </a:cubicBezTo>
                  <a:cubicBezTo>
                    <a:pt x="421" y="754"/>
                    <a:pt x="424" y="744"/>
                    <a:pt x="426" y="735"/>
                  </a:cubicBezTo>
                  <a:cubicBezTo>
                    <a:pt x="428" y="726"/>
                    <a:pt x="425" y="711"/>
                    <a:pt x="418" y="716"/>
                  </a:cubicBezTo>
                  <a:cubicBezTo>
                    <a:pt x="422" y="727"/>
                    <a:pt x="416" y="745"/>
                    <a:pt x="412" y="754"/>
                  </a:cubicBezTo>
                  <a:cubicBezTo>
                    <a:pt x="405" y="767"/>
                    <a:pt x="401" y="788"/>
                    <a:pt x="401" y="803"/>
                  </a:cubicBezTo>
                  <a:cubicBezTo>
                    <a:pt x="396" y="800"/>
                    <a:pt x="389" y="773"/>
                    <a:pt x="389" y="764"/>
                  </a:cubicBezTo>
                  <a:cubicBezTo>
                    <a:pt x="390" y="754"/>
                    <a:pt x="391" y="730"/>
                    <a:pt x="389" y="725"/>
                  </a:cubicBezTo>
                  <a:cubicBezTo>
                    <a:pt x="385" y="715"/>
                    <a:pt x="381" y="722"/>
                    <a:pt x="381" y="736"/>
                  </a:cubicBezTo>
                  <a:cubicBezTo>
                    <a:pt x="381" y="752"/>
                    <a:pt x="373" y="757"/>
                    <a:pt x="363" y="769"/>
                  </a:cubicBezTo>
                  <a:cubicBezTo>
                    <a:pt x="363" y="769"/>
                    <a:pt x="362" y="764"/>
                    <a:pt x="362" y="763"/>
                  </a:cubicBezTo>
                  <a:cubicBezTo>
                    <a:pt x="362" y="761"/>
                    <a:pt x="359" y="758"/>
                    <a:pt x="358" y="757"/>
                  </a:cubicBezTo>
                  <a:cubicBezTo>
                    <a:pt x="356" y="752"/>
                    <a:pt x="346" y="749"/>
                    <a:pt x="342" y="749"/>
                  </a:cubicBezTo>
                  <a:cubicBezTo>
                    <a:pt x="337" y="749"/>
                    <a:pt x="333" y="750"/>
                    <a:pt x="329" y="751"/>
                  </a:cubicBezTo>
                  <a:cubicBezTo>
                    <a:pt x="325" y="752"/>
                    <a:pt x="322" y="755"/>
                    <a:pt x="316" y="756"/>
                  </a:cubicBezTo>
                  <a:cubicBezTo>
                    <a:pt x="302" y="756"/>
                    <a:pt x="302" y="752"/>
                    <a:pt x="294" y="753"/>
                  </a:cubicBezTo>
                  <a:cubicBezTo>
                    <a:pt x="285" y="755"/>
                    <a:pt x="294" y="760"/>
                    <a:pt x="295" y="761"/>
                  </a:cubicBezTo>
                  <a:cubicBezTo>
                    <a:pt x="301" y="768"/>
                    <a:pt x="303" y="772"/>
                    <a:pt x="303" y="782"/>
                  </a:cubicBezTo>
                  <a:cubicBezTo>
                    <a:pt x="302" y="791"/>
                    <a:pt x="296" y="795"/>
                    <a:pt x="290" y="801"/>
                  </a:cubicBezTo>
                  <a:cubicBezTo>
                    <a:pt x="290" y="798"/>
                    <a:pt x="290" y="795"/>
                    <a:pt x="289" y="793"/>
                  </a:cubicBezTo>
                  <a:cubicBezTo>
                    <a:pt x="287" y="787"/>
                    <a:pt x="283" y="782"/>
                    <a:pt x="276" y="779"/>
                  </a:cubicBezTo>
                  <a:cubicBezTo>
                    <a:pt x="270" y="776"/>
                    <a:pt x="265" y="777"/>
                    <a:pt x="262" y="778"/>
                  </a:cubicBezTo>
                  <a:cubicBezTo>
                    <a:pt x="258" y="779"/>
                    <a:pt x="256" y="782"/>
                    <a:pt x="254" y="784"/>
                  </a:cubicBezTo>
                  <a:cubicBezTo>
                    <a:pt x="254" y="784"/>
                    <a:pt x="253" y="785"/>
                    <a:pt x="253" y="786"/>
                  </a:cubicBezTo>
                  <a:cubicBezTo>
                    <a:pt x="250" y="790"/>
                    <a:pt x="250" y="794"/>
                    <a:pt x="250" y="798"/>
                  </a:cubicBezTo>
                  <a:cubicBezTo>
                    <a:pt x="250" y="799"/>
                    <a:pt x="250" y="801"/>
                    <a:pt x="250" y="802"/>
                  </a:cubicBezTo>
                  <a:cubicBezTo>
                    <a:pt x="246" y="802"/>
                    <a:pt x="242" y="800"/>
                    <a:pt x="239" y="798"/>
                  </a:cubicBezTo>
                  <a:cubicBezTo>
                    <a:pt x="236" y="795"/>
                    <a:pt x="234" y="792"/>
                    <a:pt x="231" y="787"/>
                  </a:cubicBezTo>
                  <a:cubicBezTo>
                    <a:pt x="228" y="783"/>
                    <a:pt x="228" y="778"/>
                    <a:pt x="229" y="774"/>
                  </a:cubicBezTo>
                  <a:cubicBezTo>
                    <a:pt x="231" y="769"/>
                    <a:pt x="230" y="767"/>
                    <a:pt x="227" y="767"/>
                  </a:cubicBezTo>
                  <a:cubicBezTo>
                    <a:pt x="224" y="767"/>
                    <a:pt x="222" y="773"/>
                    <a:pt x="222" y="779"/>
                  </a:cubicBezTo>
                  <a:cubicBezTo>
                    <a:pt x="215" y="787"/>
                    <a:pt x="200" y="790"/>
                    <a:pt x="189" y="790"/>
                  </a:cubicBezTo>
                  <a:cubicBezTo>
                    <a:pt x="185" y="779"/>
                    <a:pt x="171" y="777"/>
                    <a:pt x="172" y="786"/>
                  </a:cubicBezTo>
                  <a:cubicBezTo>
                    <a:pt x="178" y="789"/>
                    <a:pt x="183" y="792"/>
                    <a:pt x="181" y="807"/>
                  </a:cubicBezTo>
                  <a:cubicBezTo>
                    <a:pt x="181" y="813"/>
                    <a:pt x="176" y="822"/>
                    <a:pt x="173" y="826"/>
                  </a:cubicBezTo>
                  <a:cubicBezTo>
                    <a:pt x="161" y="840"/>
                    <a:pt x="143" y="847"/>
                    <a:pt x="130" y="841"/>
                  </a:cubicBezTo>
                  <a:cubicBezTo>
                    <a:pt x="131" y="839"/>
                    <a:pt x="132" y="838"/>
                    <a:pt x="133" y="837"/>
                  </a:cubicBezTo>
                  <a:cubicBezTo>
                    <a:pt x="136" y="829"/>
                    <a:pt x="134" y="818"/>
                    <a:pt x="128" y="812"/>
                  </a:cubicBezTo>
                  <a:cubicBezTo>
                    <a:pt x="123" y="807"/>
                    <a:pt x="117" y="805"/>
                    <a:pt x="110" y="807"/>
                  </a:cubicBezTo>
                  <a:cubicBezTo>
                    <a:pt x="100" y="810"/>
                    <a:pt x="95" y="815"/>
                    <a:pt x="92" y="820"/>
                  </a:cubicBezTo>
                  <a:cubicBezTo>
                    <a:pt x="83" y="809"/>
                    <a:pt x="88" y="798"/>
                    <a:pt x="91" y="791"/>
                  </a:cubicBezTo>
                  <a:cubicBezTo>
                    <a:pt x="96" y="782"/>
                    <a:pt x="105" y="776"/>
                    <a:pt x="116" y="769"/>
                  </a:cubicBezTo>
                  <a:cubicBezTo>
                    <a:pt x="116" y="769"/>
                    <a:pt x="117" y="769"/>
                    <a:pt x="117" y="769"/>
                  </a:cubicBezTo>
                  <a:cubicBezTo>
                    <a:pt x="125" y="769"/>
                    <a:pt x="133" y="775"/>
                    <a:pt x="133" y="771"/>
                  </a:cubicBezTo>
                  <a:cubicBezTo>
                    <a:pt x="134" y="769"/>
                    <a:pt x="128" y="767"/>
                    <a:pt x="121" y="766"/>
                  </a:cubicBezTo>
                  <a:cubicBezTo>
                    <a:pt x="140" y="754"/>
                    <a:pt x="148" y="746"/>
                    <a:pt x="158" y="735"/>
                  </a:cubicBezTo>
                  <a:cubicBezTo>
                    <a:pt x="167" y="725"/>
                    <a:pt x="174" y="719"/>
                    <a:pt x="167" y="716"/>
                  </a:cubicBezTo>
                  <a:cubicBezTo>
                    <a:pt x="153" y="725"/>
                    <a:pt x="144" y="737"/>
                    <a:pt x="131" y="746"/>
                  </a:cubicBezTo>
                  <a:cubicBezTo>
                    <a:pt x="124" y="752"/>
                    <a:pt x="115" y="757"/>
                    <a:pt x="106" y="763"/>
                  </a:cubicBezTo>
                  <a:cubicBezTo>
                    <a:pt x="105" y="763"/>
                    <a:pt x="104" y="763"/>
                    <a:pt x="102" y="763"/>
                  </a:cubicBezTo>
                  <a:cubicBezTo>
                    <a:pt x="100" y="762"/>
                    <a:pt x="101" y="759"/>
                    <a:pt x="97" y="759"/>
                  </a:cubicBezTo>
                  <a:cubicBezTo>
                    <a:pt x="93" y="759"/>
                    <a:pt x="95" y="763"/>
                    <a:pt x="96" y="764"/>
                  </a:cubicBezTo>
                  <a:cubicBezTo>
                    <a:pt x="96" y="766"/>
                    <a:pt x="98" y="767"/>
                    <a:pt x="101" y="767"/>
                  </a:cubicBezTo>
                  <a:cubicBezTo>
                    <a:pt x="92" y="774"/>
                    <a:pt x="84" y="780"/>
                    <a:pt x="81" y="786"/>
                  </a:cubicBezTo>
                  <a:cubicBezTo>
                    <a:pt x="80" y="790"/>
                    <a:pt x="79" y="793"/>
                    <a:pt x="78" y="797"/>
                  </a:cubicBezTo>
                  <a:cubicBezTo>
                    <a:pt x="74" y="794"/>
                    <a:pt x="67" y="795"/>
                    <a:pt x="61" y="792"/>
                  </a:cubicBezTo>
                  <a:cubicBezTo>
                    <a:pt x="54" y="789"/>
                    <a:pt x="50" y="786"/>
                    <a:pt x="49" y="778"/>
                  </a:cubicBezTo>
                  <a:cubicBezTo>
                    <a:pt x="49" y="777"/>
                    <a:pt x="49" y="777"/>
                    <a:pt x="50" y="776"/>
                  </a:cubicBezTo>
                  <a:cubicBezTo>
                    <a:pt x="56" y="775"/>
                    <a:pt x="62" y="772"/>
                    <a:pt x="67" y="768"/>
                  </a:cubicBezTo>
                  <a:cubicBezTo>
                    <a:pt x="71" y="763"/>
                    <a:pt x="72" y="758"/>
                    <a:pt x="71" y="753"/>
                  </a:cubicBezTo>
                  <a:cubicBezTo>
                    <a:pt x="69" y="740"/>
                    <a:pt x="62" y="735"/>
                    <a:pt x="57" y="732"/>
                  </a:cubicBezTo>
                  <a:cubicBezTo>
                    <a:pt x="53" y="730"/>
                    <a:pt x="49" y="730"/>
                    <a:pt x="45" y="730"/>
                  </a:cubicBezTo>
                  <a:cubicBezTo>
                    <a:pt x="45" y="729"/>
                    <a:pt x="45" y="729"/>
                    <a:pt x="45" y="728"/>
                  </a:cubicBezTo>
                  <a:cubicBezTo>
                    <a:pt x="45" y="719"/>
                    <a:pt x="65" y="711"/>
                    <a:pt x="72" y="711"/>
                  </a:cubicBezTo>
                  <a:cubicBezTo>
                    <a:pt x="76" y="711"/>
                    <a:pt x="78" y="711"/>
                    <a:pt x="81" y="712"/>
                  </a:cubicBezTo>
                  <a:cubicBezTo>
                    <a:pt x="81" y="712"/>
                    <a:pt x="81" y="712"/>
                    <a:pt x="81" y="712"/>
                  </a:cubicBezTo>
                  <a:cubicBezTo>
                    <a:pt x="83" y="713"/>
                    <a:pt x="85" y="714"/>
                    <a:pt x="87" y="716"/>
                  </a:cubicBezTo>
                  <a:cubicBezTo>
                    <a:pt x="89" y="717"/>
                    <a:pt x="90" y="721"/>
                    <a:pt x="91" y="722"/>
                  </a:cubicBezTo>
                  <a:cubicBezTo>
                    <a:pt x="91" y="723"/>
                    <a:pt x="92" y="724"/>
                    <a:pt x="93" y="724"/>
                  </a:cubicBezTo>
                  <a:cubicBezTo>
                    <a:pt x="93" y="724"/>
                    <a:pt x="96" y="725"/>
                    <a:pt x="97" y="723"/>
                  </a:cubicBezTo>
                  <a:cubicBezTo>
                    <a:pt x="97" y="720"/>
                    <a:pt x="96" y="718"/>
                    <a:pt x="95" y="715"/>
                  </a:cubicBezTo>
                  <a:cubicBezTo>
                    <a:pt x="105" y="717"/>
                    <a:pt x="116" y="717"/>
                    <a:pt x="129" y="710"/>
                  </a:cubicBezTo>
                  <a:cubicBezTo>
                    <a:pt x="139" y="705"/>
                    <a:pt x="171" y="695"/>
                    <a:pt x="148" y="695"/>
                  </a:cubicBezTo>
                  <a:cubicBezTo>
                    <a:pt x="139" y="695"/>
                    <a:pt x="126" y="703"/>
                    <a:pt x="116" y="706"/>
                  </a:cubicBezTo>
                  <a:cubicBezTo>
                    <a:pt x="117" y="705"/>
                    <a:pt x="118" y="703"/>
                    <a:pt x="118" y="702"/>
                  </a:cubicBezTo>
                  <a:cubicBezTo>
                    <a:pt x="118" y="701"/>
                    <a:pt x="116" y="699"/>
                    <a:pt x="115" y="699"/>
                  </a:cubicBezTo>
                  <a:cubicBezTo>
                    <a:pt x="114" y="699"/>
                    <a:pt x="113" y="700"/>
                    <a:pt x="112" y="701"/>
                  </a:cubicBezTo>
                  <a:cubicBezTo>
                    <a:pt x="110" y="703"/>
                    <a:pt x="109" y="705"/>
                    <a:pt x="107" y="707"/>
                  </a:cubicBezTo>
                  <a:cubicBezTo>
                    <a:pt x="99" y="707"/>
                    <a:pt x="91" y="707"/>
                    <a:pt x="84" y="705"/>
                  </a:cubicBezTo>
                  <a:cubicBezTo>
                    <a:pt x="81" y="704"/>
                    <a:pt x="78" y="703"/>
                    <a:pt x="75" y="703"/>
                  </a:cubicBezTo>
                  <a:cubicBezTo>
                    <a:pt x="71" y="702"/>
                    <a:pt x="68" y="701"/>
                    <a:pt x="66" y="700"/>
                  </a:cubicBezTo>
                  <a:cubicBezTo>
                    <a:pt x="60" y="698"/>
                    <a:pt x="62" y="685"/>
                    <a:pt x="64" y="678"/>
                  </a:cubicBezTo>
                  <a:cubicBezTo>
                    <a:pt x="65" y="675"/>
                    <a:pt x="69" y="670"/>
                    <a:pt x="72" y="667"/>
                  </a:cubicBezTo>
                  <a:cubicBezTo>
                    <a:pt x="73" y="666"/>
                    <a:pt x="79" y="665"/>
                    <a:pt x="82" y="664"/>
                  </a:cubicBezTo>
                  <a:cubicBezTo>
                    <a:pt x="82" y="665"/>
                    <a:pt x="83" y="667"/>
                    <a:pt x="85" y="669"/>
                  </a:cubicBezTo>
                  <a:cubicBezTo>
                    <a:pt x="89" y="675"/>
                    <a:pt x="97" y="678"/>
                    <a:pt x="105" y="678"/>
                  </a:cubicBezTo>
                  <a:cubicBezTo>
                    <a:pt x="106" y="678"/>
                    <a:pt x="108" y="678"/>
                    <a:pt x="109" y="678"/>
                  </a:cubicBezTo>
                  <a:cubicBezTo>
                    <a:pt x="115" y="677"/>
                    <a:pt x="120" y="672"/>
                    <a:pt x="122" y="665"/>
                  </a:cubicBezTo>
                  <a:cubicBezTo>
                    <a:pt x="122" y="663"/>
                    <a:pt x="122" y="660"/>
                    <a:pt x="122" y="658"/>
                  </a:cubicBezTo>
                  <a:cubicBezTo>
                    <a:pt x="129" y="658"/>
                    <a:pt x="133" y="660"/>
                    <a:pt x="138" y="664"/>
                  </a:cubicBezTo>
                  <a:cubicBezTo>
                    <a:pt x="144" y="669"/>
                    <a:pt x="144" y="673"/>
                    <a:pt x="147" y="677"/>
                  </a:cubicBezTo>
                  <a:cubicBezTo>
                    <a:pt x="151" y="682"/>
                    <a:pt x="163" y="693"/>
                    <a:pt x="205" y="681"/>
                  </a:cubicBezTo>
                  <a:cubicBezTo>
                    <a:pt x="221" y="677"/>
                    <a:pt x="244" y="663"/>
                    <a:pt x="259" y="653"/>
                  </a:cubicBezTo>
                  <a:cubicBezTo>
                    <a:pt x="269" y="647"/>
                    <a:pt x="336" y="605"/>
                    <a:pt x="352" y="599"/>
                  </a:cubicBezTo>
                  <a:cubicBezTo>
                    <a:pt x="356" y="600"/>
                    <a:pt x="361" y="600"/>
                    <a:pt x="364" y="600"/>
                  </a:cubicBezTo>
                  <a:cubicBezTo>
                    <a:pt x="367" y="599"/>
                    <a:pt x="376" y="598"/>
                    <a:pt x="379" y="597"/>
                  </a:cubicBezTo>
                  <a:cubicBezTo>
                    <a:pt x="383" y="596"/>
                    <a:pt x="388" y="594"/>
                    <a:pt x="392" y="593"/>
                  </a:cubicBezTo>
                  <a:cubicBezTo>
                    <a:pt x="392" y="593"/>
                    <a:pt x="393" y="593"/>
                    <a:pt x="393" y="593"/>
                  </a:cubicBezTo>
                  <a:cubicBezTo>
                    <a:pt x="374" y="604"/>
                    <a:pt x="355" y="614"/>
                    <a:pt x="333" y="626"/>
                  </a:cubicBezTo>
                  <a:cubicBezTo>
                    <a:pt x="332" y="626"/>
                    <a:pt x="312" y="636"/>
                    <a:pt x="305" y="642"/>
                  </a:cubicBezTo>
                  <a:cubicBezTo>
                    <a:pt x="299" y="648"/>
                    <a:pt x="313" y="643"/>
                    <a:pt x="326" y="637"/>
                  </a:cubicBezTo>
                  <a:cubicBezTo>
                    <a:pt x="340" y="630"/>
                    <a:pt x="355" y="621"/>
                    <a:pt x="368" y="615"/>
                  </a:cubicBezTo>
                  <a:cubicBezTo>
                    <a:pt x="379" y="610"/>
                    <a:pt x="391" y="602"/>
                    <a:pt x="401" y="596"/>
                  </a:cubicBezTo>
                  <a:cubicBezTo>
                    <a:pt x="414" y="600"/>
                    <a:pt x="431" y="602"/>
                    <a:pt x="443" y="600"/>
                  </a:cubicBezTo>
                  <a:cubicBezTo>
                    <a:pt x="453" y="599"/>
                    <a:pt x="463" y="595"/>
                    <a:pt x="470" y="592"/>
                  </a:cubicBezTo>
                  <a:cubicBezTo>
                    <a:pt x="480" y="588"/>
                    <a:pt x="488" y="585"/>
                    <a:pt x="495" y="577"/>
                  </a:cubicBezTo>
                  <a:cubicBezTo>
                    <a:pt x="495" y="593"/>
                    <a:pt x="493" y="610"/>
                    <a:pt x="490" y="629"/>
                  </a:cubicBezTo>
                  <a:cubicBezTo>
                    <a:pt x="489" y="633"/>
                    <a:pt x="484" y="650"/>
                    <a:pt x="482" y="654"/>
                  </a:cubicBezTo>
                  <a:cubicBezTo>
                    <a:pt x="481" y="658"/>
                    <a:pt x="478" y="662"/>
                    <a:pt x="476" y="665"/>
                  </a:cubicBezTo>
                  <a:cubicBezTo>
                    <a:pt x="474" y="667"/>
                    <a:pt x="465" y="672"/>
                    <a:pt x="465" y="673"/>
                  </a:cubicBezTo>
                  <a:cubicBezTo>
                    <a:pt x="463" y="679"/>
                    <a:pt x="469" y="681"/>
                    <a:pt x="475" y="680"/>
                  </a:cubicBezTo>
                  <a:cubicBezTo>
                    <a:pt x="483" y="679"/>
                    <a:pt x="489" y="676"/>
                    <a:pt x="494" y="674"/>
                  </a:cubicBezTo>
                  <a:cubicBezTo>
                    <a:pt x="503" y="670"/>
                    <a:pt x="520" y="663"/>
                    <a:pt x="529" y="650"/>
                  </a:cubicBezTo>
                  <a:cubicBezTo>
                    <a:pt x="543" y="650"/>
                    <a:pt x="563" y="643"/>
                    <a:pt x="568" y="640"/>
                  </a:cubicBezTo>
                  <a:cubicBezTo>
                    <a:pt x="583" y="630"/>
                    <a:pt x="596" y="618"/>
                    <a:pt x="601" y="611"/>
                  </a:cubicBezTo>
                  <a:cubicBezTo>
                    <a:pt x="603" y="609"/>
                    <a:pt x="607" y="603"/>
                    <a:pt x="610" y="599"/>
                  </a:cubicBezTo>
                  <a:cubicBezTo>
                    <a:pt x="611" y="619"/>
                    <a:pt x="617" y="643"/>
                    <a:pt x="624" y="656"/>
                  </a:cubicBezTo>
                  <a:cubicBezTo>
                    <a:pt x="632" y="671"/>
                    <a:pt x="658" y="708"/>
                    <a:pt x="682" y="707"/>
                  </a:cubicBezTo>
                  <a:cubicBezTo>
                    <a:pt x="684" y="700"/>
                    <a:pt x="674" y="696"/>
                    <a:pt x="672" y="690"/>
                  </a:cubicBezTo>
                  <a:cubicBezTo>
                    <a:pt x="669" y="674"/>
                    <a:pt x="672" y="666"/>
                    <a:pt x="675" y="655"/>
                  </a:cubicBezTo>
                  <a:cubicBezTo>
                    <a:pt x="678" y="645"/>
                    <a:pt x="684" y="627"/>
                    <a:pt x="686" y="618"/>
                  </a:cubicBezTo>
                  <a:cubicBezTo>
                    <a:pt x="693" y="625"/>
                    <a:pt x="700" y="633"/>
                    <a:pt x="708" y="639"/>
                  </a:cubicBezTo>
                  <a:cubicBezTo>
                    <a:pt x="717" y="651"/>
                    <a:pt x="734" y="679"/>
                    <a:pt x="740" y="691"/>
                  </a:cubicBezTo>
                  <a:cubicBezTo>
                    <a:pt x="744" y="700"/>
                    <a:pt x="753" y="713"/>
                    <a:pt x="760" y="729"/>
                  </a:cubicBezTo>
                  <a:cubicBezTo>
                    <a:pt x="764" y="739"/>
                    <a:pt x="778" y="761"/>
                    <a:pt x="774" y="745"/>
                  </a:cubicBezTo>
                  <a:cubicBezTo>
                    <a:pt x="772" y="733"/>
                    <a:pt x="760" y="706"/>
                    <a:pt x="754" y="694"/>
                  </a:cubicBezTo>
                  <a:cubicBezTo>
                    <a:pt x="746" y="680"/>
                    <a:pt x="736" y="665"/>
                    <a:pt x="727" y="650"/>
                  </a:cubicBezTo>
                  <a:cubicBezTo>
                    <a:pt x="733" y="652"/>
                    <a:pt x="739" y="654"/>
                    <a:pt x="744" y="656"/>
                  </a:cubicBezTo>
                  <a:cubicBezTo>
                    <a:pt x="774" y="699"/>
                    <a:pt x="792" y="759"/>
                    <a:pt x="816" y="807"/>
                  </a:cubicBezTo>
                  <a:cubicBezTo>
                    <a:pt x="842" y="859"/>
                    <a:pt x="867" y="912"/>
                    <a:pt x="903" y="964"/>
                  </a:cubicBezTo>
                  <a:cubicBezTo>
                    <a:pt x="908" y="972"/>
                    <a:pt x="924" y="989"/>
                    <a:pt x="930" y="995"/>
                  </a:cubicBezTo>
                  <a:cubicBezTo>
                    <a:pt x="939" y="1004"/>
                    <a:pt x="965" y="1024"/>
                    <a:pt x="986" y="1009"/>
                  </a:cubicBezTo>
                  <a:cubicBezTo>
                    <a:pt x="1002" y="997"/>
                    <a:pt x="1008" y="980"/>
                    <a:pt x="1006" y="954"/>
                  </a:cubicBezTo>
                  <a:cubicBezTo>
                    <a:pt x="1003" y="954"/>
                    <a:pt x="1000" y="954"/>
                    <a:pt x="996" y="953"/>
                  </a:cubicBezTo>
                  <a:cubicBezTo>
                    <a:pt x="996" y="953"/>
                    <a:pt x="996" y="953"/>
                    <a:pt x="996" y="953"/>
                  </a:cubicBezTo>
                  <a:cubicBezTo>
                    <a:pt x="1000" y="989"/>
                    <a:pt x="976" y="1023"/>
                    <a:pt x="938" y="987"/>
                  </a:cubicBezTo>
                  <a:cubicBezTo>
                    <a:pt x="923" y="971"/>
                    <a:pt x="910" y="953"/>
                    <a:pt x="900" y="939"/>
                  </a:cubicBezTo>
                  <a:cubicBezTo>
                    <a:pt x="894" y="930"/>
                    <a:pt x="869" y="885"/>
                    <a:pt x="865" y="876"/>
                  </a:cubicBezTo>
                  <a:cubicBezTo>
                    <a:pt x="851" y="851"/>
                    <a:pt x="834" y="821"/>
                    <a:pt x="823" y="796"/>
                  </a:cubicBezTo>
                  <a:cubicBezTo>
                    <a:pt x="813" y="774"/>
                    <a:pt x="795" y="733"/>
                    <a:pt x="785" y="711"/>
                  </a:cubicBezTo>
                  <a:cubicBezTo>
                    <a:pt x="778" y="694"/>
                    <a:pt x="766" y="675"/>
                    <a:pt x="760" y="658"/>
                  </a:cubicBezTo>
                  <a:cubicBezTo>
                    <a:pt x="769" y="659"/>
                    <a:pt x="779" y="659"/>
                    <a:pt x="789" y="658"/>
                  </a:cubicBezTo>
                  <a:cubicBezTo>
                    <a:pt x="788" y="650"/>
                    <a:pt x="772" y="641"/>
                    <a:pt x="769" y="635"/>
                  </a:cubicBezTo>
                  <a:cubicBezTo>
                    <a:pt x="761" y="623"/>
                    <a:pt x="752" y="604"/>
                    <a:pt x="745" y="594"/>
                  </a:cubicBezTo>
                  <a:cubicBezTo>
                    <a:pt x="757" y="584"/>
                    <a:pt x="771" y="553"/>
                    <a:pt x="773" y="536"/>
                  </a:cubicBezTo>
                  <a:cubicBezTo>
                    <a:pt x="774" y="522"/>
                    <a:pt x="777" y="482"/>
                    <a:pt x="773" y="471"/>
                  </a:cubicBezTo>
                  <a:cubicBezTo>
                    <a:pt x="784" y="477"/>
                    <a:pt x="794" y="486"/>
                    <a:pt x="809" y="489"/>
                  </a:cubicBezTo>
                  <a:cubicBezTo>
                    <a:pt x="817" y="491"/>
                    <a:pt x="826" y="492"/>
                    <a:pt x="834" y="491"/>
                  </a:cubicBezTo>
                  <a:cubicBezTo>
                    <a:pt x="839" y="491"/>
                    <a:pt x="849" y="488"/>
                    <a:pt x="851" y="485"/>
                  </a:cubicBezTo>
                  <a:cubicBezTo>
                    <a:pt x="851" y="482"/>
                    <a:pt x="847" y="479"/>
                    <a:pt x="842" y="478"/>
                  </a:cubicBezTo>
                  <a:cubicBezTo>
                    <a:pt x="834" y="476"/>
                    <a:pt x="832" y="472"/>
                    <a:pt x="829" y="468"/>
                  </a:cubicBezTo>
                  <a:cubicBezTo>
                    <a:pt x="826" y="464"/>
                    <a:pt x="822" y="457"/>
                    <a:pt x="820" y="450"/>
                  </a:cubicBezTo>
                  <a:cubicBezTo>
                    <a:pt x="816" y="440"/>
                    <a:pt x="808" y="417"/>
                    <a:pt x="803" y="407"/>
                  </a:cubicBezTo>
                  <a:cubicBezTo>
                    <a:pt x="803" y="397"/>
                    <a:pt x="807" y="396"/>
                    <a:pt x="808" y="389"/>
                  </a:cubicBezTo>
                  <a:cubicBezTo>
                    <a:pt x="809" y="383"/>
                    <a:pt x="809" y="375"/>
                    <a:pt x="809" y="370"/>
                  </a:cubicBezTo>
                  <a:cubicBezTo>
                    <a:pt x="808" y="363"/>
                    <a:pt x="807" y="359"/>
                    <a:pt x="804" y="352"/>
                  </a:cubicBezTo>
                  <a:cubicBezTo>
                    <a:pt x="814" y="331"/>
                    <a:pt x="810" y="313"/>
                    <a:pt x="808" y="304"/>
                  </a:cubicBezTo>
                  <a:cubicBezTo>
                    <a:pt x="807" y="299"/>
                    <a:pt x="803" y="295"/>
                    <a:pt x="800" y="291"/>
                  </a:cubicBezTo>
                  <a:cubicBezTo>
                    <a:pt x="800" y="289"/>
                    <a:pt x="798" y="289"/>
                    <a:pt x="805" y="285"/>
                  </a:cubicBezTo>
                  <a:cubicBezTo>
                    <a:pt x="808" y="283"/>
                    <a:pt x="816" y="278"/>
                    <a:pt x="818" y="275"/>
                  </a:cubicBezTo>
                  <a:cubicBezTo>
                    <a:pt x="819" y="272"/>
                    <a:pt x="822" y="269"/>
                    <a:pt x="823" y="266"/>
                  </a:cubicBezTo>
                  <a:cubicBezTo>
                    <a:pt x="826" y="255"/>
                    <a:pt x="827" y="250"/>
                    <a:pt x="827" y="241"/>
                  </a:cubicBezTo>
                  <a:cubicBezTo>
                    <a:pt x="827" y="233"/>
                    <a:pt x="826" y="225"/>
                    <a:pt x="825" y="217"/>
                  </a:cubicBezTo>
                  <a:cubicBezTo>
                    <a:pt x="825" y="219"/>
                    <a:pt x="818" y="228"/>
                    <a:pt x="817" y="229"/>
                  </a:cubicBezTo>
                  <a:cubicBezTo>
                    <a:pt x="813" y="233"/>
                    <a:pt x="810" y="236"/>
                    <a:pt x="805" y="237"/>
                  </a:cubicBezTo>
                  <a:cubicBezTo>
                    <a:pt x="783" y="237"/>
                    <a:pt x="772" y="232"/>
                    <a:pt x="765" y="225"/>
                  </a:cubicBezTo>
                  <a:cubicBezTo>
                    <a:pt x="773" y="220"/>
                    <a:pt x="776" y="214"/>
                    <a:pt x="779" y="209"/>
                  </a:cubicBezTo>
                  <a:cubicBezTo>
                    <a:pt x="784" y="202"/>
                    <a:pt x="785" y="187"/>
                    <a:pt x="784" y="172"/>
                  </a:cubicBezTo>
                  <a:cubicBezTo>
                    <a:pt x="783" y="157"/>
                    <a:pt x="780" y="142"/>
                    <a:pt x="777" y="135"/>
                  </a:cubicBezTo>
                  <a:cubicBezTo>
                    <a:pt x="773" y="125"/>
                    <a:pt x="765" y="126"/>
                    <a:pt x="757" y="127"/>
                  </a:cubicBezTo>
                  <a:cubicBezTo>
                    <a:pt x="750" y="129"/>
                    <a:pt x="742" y="132"/>
                    <a:pt x="736" y="135"/>
                  </a:cubicBezTo>
                  <a:cubicBezTo>
                    <a:pt x="734" y="133"/>
                    <a:pt x="732" y="132"/>
                    <a:pt x="730" y="130"/>
                  </a:cubicBezTo>
                  <a:cubicBezTo>
                    <a:pt x="731" y="102"/>
                    <a:pt x="740" y="72"/>
                    <a:pt x="749" y="47"/>
                  </a:cubicBezTo>
                  <a:cubicBezTo>
                    <a:pt x="752" y="36"/>
                    <a:pt x="760" y="24"/>
                    <a:pt x="761" y="19"/>
                  </a:cubicBezTo>
                  <a:cubicBezTo>
                    <a:pt x="762" y="16"/>
                    <a:pt x="756" y="14"/>
                    <a:pt x="749" y="16"/>
                  </a:cubicBezTo>
                  <a:cubicBezTo>
                    <a:pt x="744" y="17"/>
                    <a:pt x="739" y="19"/>
                    <a:pt x="735" y="22"/>
                  </a:cubicBezTo>
                  <a:cubicBezTo>
                    <a:pt x="727" y="27"/>
                    <a:pt x="720" y="33"/>
                    <a:pt x="715" y="40"/>
                  </a:cubicBezTo>
                  <a:cubicBezTo>
                    <a:pt x="703" y="38"/>
                    <a:pt x="703" y="38"/>
                    <a:pt x="698" y="40"/>
                  </a:cubicBezTo>
                  <a:cubicBezTo>
                    <a:pt x="694" y="41"/>
                    <a:pt x="692" y="43"/>
                    <a:pt x="689" y="47"/>
                  </a:cubicBezTo>
                  <a:cubicBezTo>
                    <a:pt x="687" y="44"/>
                    <a:pt x="682" y="39"/>
                    <a:pt x="679" y="37"/>
                  </a:cubicBezTo>
                  <a:cubicBezTo>
                    <a:pt x="675" y="36"/>
                    <a:pt x="671" y="34"/>
                    <a:pt x="664" y="35"/>
                  </a:cubicBezTo>
                  <a:cubicBezTo>
                    <a:pt x="663" y="30"/>
                    <a:pt x="661" y="23"/>
                    <a:pt x="659" y="18"/>
                  </a:cubicBezTo>
                  <a:cubicBezTo>
                    <a:pt x="653" y="8"/>
                    <a:pt x="648" y="1"/>
                    <a:pt x="635" y="1"/>
                  </a:cubicBezTo>
                  <a:cubicBezTo>
                    <a:pt x="623" y="0"/>
                    <a:pt x="613" y="15"/>
                    <a:pt x="607" y="25"/>
                  </a:cubicBezTo>
                  <a:cubicBezTo>
                    <a:pt x="606" y="26"/>
                    <a:pt x="605" y="30"/>
                    <a:pt x="603" y="33"/>
                  </a:cubicBezTo>
                  <a:cubicBezTo>
                    <a:pt x="594" y="34"/>
                    <a:pt x="586" y="38"/>
                    <a:pt x="581" y="48"/>
                  </a:cubicBezTo>
                  <a:cubicBezTo>
                    <a:pt x="575" y="38"/>
                    <a:pt x="563" y="38"/>
                    <a:pt x="558" y="38"/>
                  </a:cubicBezTo>
                  <a:cubicBezTo>
                    <a:pt x="548" y="24"/>
                    <a:pt x="536" y="15"/>
                    <a:pt x="519" y="19"/>
                  </a:cubicBezTo>
                  <a:cubicBezTo>
                    <a:pt x="509" y="22"/>
                    <a:pt x="531" y="49"/>
                    <a:pt x="537" y="69"/>
                  </a:cubicBezTo>
                  <a:cubicBezTo>
                    <a:pt x="540" y="81"/>
                    <a:pt x="542" y="98"/>
                    <a:pt x="543" y="107"/>
                  </a:cubicBezTo>
                  <a:cubicBezTo>
                    <a:pt x="543" y="115"/>
                    <a:pt x="545" y="125"/>
                    <a:pt x="545" y="134"/>
                  </a:cubicBezTo>
                  <a:cubicBezTo>
                    <a:pt x="542" y="136"/>
                    <a:pt x="539" y="137"/>
                    <a:pt x="536" y="138"/>
                  </a:cubicBezTo>
                  <a:cubicBezTo>
                    <a:pt x="532" y="141"/>
                    <a:pt x="525" y="145"/>
                    <a:pt x="520" y="154"/>
                  </a:cubicBezTo>
                  <a:cubicBezTo>
                    <a:pt x="515" y="162"/>
                    <a:pt x="512" y="166"/>
                    <a:pt x="503" y="168"/>
                  </a:cubicBezTo>
                  <a:cubicBezTo>
                    <a:pt x="491" y="171"/>
                    <a:pt x="480" y="181"/>
                    <a:pt x="468" y="188"/>
                  </a:cubicBezTo>
                  <a:cubicBezTo>
                    <a:pt x="462" y="193"/>
                    <a:pt x="456" y="192"/>
                    <a:pt x="456" y="202"/>
                  </a:cubicBezTo>
                  <a:cubicBezTo>
                    <a:pt x="456" y="208"/>
                    <a:pt x="461" y="213"/>
                    <a:pt x="464" y="215"/>
                  </a:cubicBezTo>
                  <a:cubicBezTo>
                    <a:pt x="465" y="215"/>
                    <a:pt x="465" y="225"/>
                    <a:pt x="465" y="226"/>
                  </a:cubicBezTo>
                  <a:cubicBezTo>
                    <a:pt x="465" y="243"/>
                    <a:pt x="484" y="254"/>
                    <a:pt x="501" y="251"/>
                  </a:cubicBezTo>
                  <a:cubicBezTo>
                    <a:pt x="502" y="251"/>
                    <a:pt x="503" y="251"/>
                    <a:pt x="504" y="250"/>
                  </a:cubicBezTo>
                  <a:cubicBezTo>
                    <a:pt x="504" y="253"/>
                    <a:pt x="504" y="255"/>
                    <a:pt x="506" y="259"/>
                  </a:cubicBezTo>
                  <a:cubicBezTo>
                    <a:pt x="508" y="262"/>
                    <a:pt x="514" y="270"/>
                    <a:pt x="521" y="274"/>
                  </a:cubicBezTo>
                  <a:cubicBezTo>
                    <a:pt x="509" y="275"/>
                    <a:pt x="497" y="276"/>
                    <a:pt x="488" y="276"/>
                  </a:cubicBezTo>
                  <a:cubicBezTo>
                    <a:pt x="459" y="274"/>
                    <a:pt x="448" y="272"/>
                    <a:pt x="432" y="259"/>
                  </a:cubicBezTo>
                  <a:cubicBezTo>
                    <a:pt x="424" y="252"/>
                    <a:pt x="421" y="240"/>
                    <a:pt x="422" y="233"/>
                  </a:cubicBezTo>
                  <a:cubicBezTo>
                    <a:pt x="424" y="226"/>
                    <a:pt x="428" y="220"/>
                    <a:pt x="427" y="216"/>
                  </a:cubicBezTo>
                  <a:cubicBezTo>
                    <a:pt x="414" y="221"/>
                    <a:pt x="397" y="236"/>
                    <a:pt x="396" y="251"/>
                  </a:cubicBezTo>
                  <a:cubicBezTo>
                    <a:pt x="392" y="291"/>
                    <a:pt x="412" y="301"/>
                    <a:pt x="431" y="307"/>
                  </a:cubicBezTo>
                  <a:cubicBezTo>
                    <a:pt x="448" y="312"/>
                    <a:pt x="461" y="312"/>
                    <a:pt x="475" y="312"/>
                  </a:cubicBezTo>
                  <a:cubicBezTo>
                    <a:pt x="483" y="312"/>
                    <a:pt x="493" y="312"/>
                    <a:pt x="505" y="309"/>
                  </a:cubicBezTo>
                  <a:cubicBezTo>
                    <a:pt x="511" y="307"/>
                    <a:pt x="514" y="308"/>
                    <a:pt x="519" y="309"/>
                  </a:cubicBezTo>
                  <a:cubicBezTo>
                    <a:pt x="505" y="326"/>
                    <a:pt x="500" y="346"/>
                    <a:pt x="486" y="362"/>
                  </a:cubicBezTo>
                  <a:cubicBezTo>
                    <a:pt x="486" y="365"/>
                    <a:pt x="499" y="365"/>
                    <a:pt x="501" y="365"/>
                  </a:cubicBezTo>
                  <a:cubicBezTo>
                    <a:pt x="505" y="365"/>
                    <a:pt x="509" y="363"/>
                    <a:pt x="513" y="361"/>
                  </a:cubicBezTo>
                  <a:cubicBezTo>
                    <a:pt x="520" y="359"/>
                    <a:pt x="526" y="359"/>
                    <a:pt x="531" y="359"/>
                  </a:cubicBezTo>
                  <a:cubicBezTo>
                    <a:pt x="535" y="359"/>
                    <a:pt x="534" y="362"/>
                    <a:pt x="535" y="362"/>
                  </a:cubicBezTo>
                  <a:cubicBezTo>
                    <a:pt x="536" y="364"/>
                    <a:pt x="539" y="363"/>
                    <a:pt x="539" y="366"/>
                  </a:cubicBezTo>
                  <a:cubicBezTo>
                    <a:pt x="538" y="367"/>
                    <a:pt x="538" y="369"/>
                    <a:pt x="538" y="370"/>
                  </a:cubicBezTo>
                  <a:cubicBezTo>
                    <a:pt x="532" y="376"/>
                    <a:pt x="525" y="382"/>
                    <a:pt x="520" y="388"/>
                  </a:cubicBezTo>
                  <a:cubicBezTo>
                    <a:pt x="511" y="398"/>
                    <a:pt x="491" y="416"/>
                    <a:pt x="478" y="402"/>
                  </a:cubicBezTo>
                  <a:cubicBezTo>
                    <a:pt x="468" y="393"/>
                    <a:pt x="491" y="375"/>
                    <a:pt x="475" y="379"/>
                  </a:cubicBezTo>
                  <a:cubicBezTo>
                    <a:pt x="462" y="381"/>
                    <a:pt x="453" y="387"/>
                    <a:pt x="445" y="395"/>
                  </a:cubicBezTo>
                  <a:cubicBezTo>
                    <a:pt x="434" y="382"/>
                    <a:pt x="424" y="365"/>
                    <a:pt x="412" y="353"/>
                  </a:cubicBezTo>
                  <a:cubicBezTo>
                    <a:pt x="400" y="341"/>
                    <a:pt x="377" y="321"/>
                    <a:pt x="366" y="310"/>
                  </a:cubicBezTo>
                  <a:cubicBezTo>
                    <a:pt x="353" y="296"/>
                    <a:pt x="328" y="275"/>
                    <a:pt x="315" y="260"/>
                  </a:cubicBezTo>
                  <a:cubicBezTo>
                    <a:pt x="304" y="248"/>
                    <a:pt x="285" y="219"/>
                    <a:pt x="281" y="211"/>
                  </a:cubicBezTo>
                  <a:cubicBezTo>
                    <a:pt x="278" y="202"/>
                    <a:pt x="275" y="194"/>
                    <a:pt x="282" y="184"/>
                  </a:cubicBezTo>
                  <a:cubicBezTo>
                    <a:pt x="286" y="179"/>
                    <a:pt x="288" y="174"/>
                    <a:pt x="289" y="170"/>
                  </a:cubicBezTo>
                  <a:cubicBezTo>
                    <a:pt x="291" y="165"/>
                    <a:pt x="292" y="160"/>
                    <a:pt x="292" y="153"/>
                  </a:cubicBezTo>
                  <a:cubicBezTo>
                    <a:pt x="293" y="147"/>
                    <a:pt x="291" y="141"/>
                    <a:pt x="289" y="137"/>
                  </a:cubicBezTo>
                  <a:cubicBezTo>
                    <a:pt x="287" y="133"/>
                    <a:pt x="284" y="130"/>
                    <a:pt x="281" y="127"/>
                  </a:cubicBezTo>
                  <a:cubicBezTo>
                    <a:pt x="289" y="110"/>
                    <a:pt x="291" y="84"/>
                    <a:pt x="279" y="77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2" y="79"/>
                    <a:pt x="272" y="79"/>
                    <a:pt x="272" y="79"/>
                  </a:cubicBezTo>
                  <a:cubicBezTo>
                    <a:pt x="272" y="81"/>
                    <a:pt x="271" y="83"/>
                    <a:pt x="269" y="86"/>
                  </a:cubicBezTo>
                  <a:cubicBezTo>
                    <a:pt x="268" y="87"/>
                    <a:pt x="267" y="89"/>
                    <a:pt x="266" y="91"/>
                  </a:cubicBezTo>
                  <a:cubicBezTo>
                    <a:pt x="264" y="94"/>
                    <a:pt x="260" y="97"/>
                    <a:pt x="256" y="100"/>
                  </a:cubicBezTo>
                  <a:cubicBezTo>
                    <a:pt x="255" y="101"/>
                    <a:pt x="254" y="103"/>
                    <a:pt x="253" y="104"/>
                  </a:cubicBezTo>
                  <a:cubicBezTo>
                    <a:pt x="246" y="99"/>
                    <a:pt x="233" y="95"/>
                    <a:pt x="225" y="99"/>
                  </a:cubicBezTo>
                  <a:cubicBezTo>
                    <a:pt x="221" y="101"/>
                    <a:pt x="218" y="105"/>
                    <a:pt x="215" y="109"/>
                  </a:cubicBezTo>
                  <a:cubicBezTo>
                    <a:pt x="209" y="87"/>
                    <a:pt x="194" y="74"/>
                    <a:pt x="170" y="74"/>
                  </a:cubicBezTo>
                  <a:cubicBezTo>
                    <a:pt x="169" y="72"/>
                    <a:pt x="167" y="70"/>
                    <a:pt x="165" y="68"/>
                  </a:cubicBezTo>
                  <a:cubicBezTo>
                    <a:pt x="159" y="61"/>
                    <a:pt x="145" y="54"/>
                    <a:pt x="133" y="53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29" y="52"/>
                    <a:pt x="124" y="52"/>
                    <a:pt x="120" y="54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20" y="64"/>
                    <a:pt x="128" y="75"/>
                    <a:pt x="132" y="88"/>
                  </a:cubicBezTo>
                  <a:cubicBezTo>
                    <a:pt x="122" y="92"/>
                    <a:pt x="111" y="105"/>
                    <a:pt x="110" y="116"/>
                  </a:cubicBezTo>
                  <a:cubicBezTo>
                    <a:pt x="110" y="126"/>
                    <a:pt x="110" y="137"/>
                    <a:pt x="110" y="147"/>
                  </a:cubicBezTo>
                  <a:cubicBezTo>
                    <a:pt x="100" y="150"/>
                    <a:pt x="92" y="156"/>
                    <a:pt x="87" y="164"/>
                  </a:cubicBezTo>
                  <a:cubicBezTo>
                    <a:pt x="79" y="164"/>
                    <a:pt x="73" y="166"/>
                    <a:pt x="68" y="169"/>
                  </a:cubicBezTo>
                  <a:cubicBezTo>
                    <a:pt x="65" y="171"/>
                    <a:pt x="56" y="177"/>
                    <a:pt x="52" y="182"/>
                  </a:cubicBezTo>
                  <a:cubicBezTo>
                    <a:pt x="50" y="186"/>
                    <a:pt x="50" y="186"/>
                    <a:pt x="50" y="186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71" y="200"/>
                    <a:pt x="74" y="202"/>
                    <a:pt x="75" y="202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74" y="222"/>
                    <a:pt x="79" y="231"/>
                    <a:pt x="89" y="243"/>
                  </a:cubicBezTo>
                  <a:cubicBezTo>
                    <a:pt x="97" y="252"/>
                    <a:pt x="121" y="256"/>
                    <a:pt x="135" y="252"/>
                  </a:cubicBezTo>
                  <a:cubicBezTo>
                    <a:pt x="137" y="251"/>
                    <a:pt x="140" y="249"/>
                    <a:pt x="143" y="247"/>
                  </a:cubicBezTo>
                  <a:cubicBezTo>
                    <a:pt x="144" y="251"/>
                    <a:pt x="147" y="254"/>
                    <a:pt x="150" y="258"/>
                  </a:cubicBezTo>
                  <a:cubicBezTo>
                    <a:pt x="153" y="262"/>
                    <a:pt x="159" y="264"/>
                    <a:pt x="166" y="269"/>
                  </a:cubicBezTo>
                  <a:cubicBezTo>
                    <a:pt x="145" y="279"/>
                    <a:pt x="144" y="295"/>
                    <a:pt x="146" y="315"/>
                  </a:cubicBezTo>
                  <a:cubicBezTo>
                    <a:pt x="144" y="318"/>
                    <a:pt x="139" y="322"/>
                    <a:pt x="135" y="324"/>
                  </a:cubicBezTo>
                  <a:cubicBezTo>
                    <a:pt x="130" y="327"/>
                    <a:pt x="125" y="328"/>
                    <a:pt x="124" y="329"/>
                  </a:cubicBezTo>
                  <a:cubicBezTo>
                    <a:pt x="115" y="330"/>
                    <a:pt x="115" y="330"/>
                    <a:pt x="115" y="330"/>
                  </a:cubicBezTo>
                  <a:cubicBezTo>
                    <a:pt x="122" y="336"/>
                    <a:pt x="122" y="336"/>
                    <a:pt x="122" y="336"/>
                  </a:cubicBezTo>
                  <a:cubicBezTo>
                    <a:pt x="124" y="338"/>
                    <a:pt x="138" y="347"/>
                    <a:pt x="153" y="349"/>
                  </a:cubicBezTo>
                  <a:cubicBezTo>
                    <a:pt x="155" y="349"/>
                    <a:pt x="158" y="349"/>
                    <a:pt x="161" y="349"/>
                  </a:cubicBezTo>
                  <a:cubicBezTo>
                    <a:pt x="163" y="349"/>
                    <a:pt x="164" y="349"/>
                    <a:pt x="166" y="349"/>
                  </a:cubicBezTo>
                  <a:cubicBezTo>
                    <a:pt x="170" y="352"/>
                    <a:pt x="174" y="356"/>
                    <a:pt x="180" y="357"/>
                  </a:cubicBezTo>
                  <a:cubicBezTo>
                    <a:pt x="189" y="357"/>
                    <a:pt x="197" y="355"/>
                    <a:pt x="202" y="352"/>
                  </a:cubicBezTo>
                  <a:cubicBezTo>
                    <a:pt x="206" y="348"/>
                    <a:pt x="210" y="341"/>
                    <a:pt x="215" y="336"/>
                  </a:cubicBezTo>
                  <a:cubicBezTo>
                    <a:pt x="222" y="345"/>
                    <a:pt x="233" y="354"/>
                    <a:pt x="234" y="362"/>
                  </a:cubicBezTo>
                  <a:cubicBezTo>
                    <a:pt x="234" y="368"/>
                    <a:pt x="236" y="378"/>
                    <a:pt x="228" y="381"/>
                  </a:cubicBezTo>
                  <a:cubicBezTo>
                    <a:pt x="218" y="384"/>
                    <a:pt x="214" y="374"/>
                    <a:pt x="209" y="372"/>
                  </a:cubicBezTo>
                  <a:cubicBezTo>
                    <a:pt x="205" y="382"/>
                    <a:pt x="207" y="388"/>
                    <a:pt x="210" y="396"/>
                  </a:cubicBezTo>
                  <a:cubicBezTo>
                    <a:pt x="213" y="403"/>
                    <a:pt x="232" y="415"/>
                    <a:pt x="238" y="415"/>
                  </a:cubicBezTo>
                  <a:cubicBezTo>
                    <a:pt x="228" y="423"/>
                    <a:pt x="224" y="436"/>
                    <a:pt x="222" y="451"/>
                  </a:cubicBezTo>
                  <a:cubicBezTo>
                    <a:pt x="219" y="465"/>
                    <a:pt x="217" y="476"/>
                    <a:pt x="228" y="468"/>
                  </a:cubicBezTo>
                  <a:cubicBezTo>
                    <a:pt x="248" y="454"/>
                    <a:pt x="244" y="453"/>
                    <a:pt x="257" y="469"/>
                  </a:cubicBezTo>
                  <a:cubicBezTo>
                    <a:pt x="263" y="476"/>
                    <a:pt x="271" y="484"/>
                    <a:pt x="278" y="490"/>
                  </a:cubicBezTo>
                  <a:cubicBezTo>
                    <a:pt x="284" y="494"/>
                    <a:pt x="297" y="496"/>
                    <a:pt x="301" y="497"/>
                  </a:cubicBezTo>
                  <a:cubicBezTo>
                    <a:pt x="299" y="502"/>
                    <a:pt x="296" y="513"/>
                    <a:pt x="295" y="522"/>
                  </a:cubicBezTo>
                  <a:cubicBezTo>
                    <a:pt x="294" y="527"/>
                    <a:pt x="292" y="565"/>
                    <a:pt x="300" y="550"/>
                  </a:cubicBezTo>
                  <a:cubicBezTo>
                    <a:pt x="303" y="545"/>
                    <a:pt x="310" y="539"/>
                    <a:pt x="316" y="538"/>
                  </a:cubicBezTo>
                  <a:cubicBezTo>
                    <a:pt x="327" y="534"/>
                    <a:pt x="339" y="529"/>
                    <a:pt x="341" y="532"/>
                  </a:cubicBezTo>
                  <a:cubicBezTo>
                    <a:pt x="335" y="544"/>
                    <a:pt x="330" y="550"/>
                    <a:pt x="330" y="566"/>
                  </a:cubicBezTo>
                  <a:cubicBezTo>
                    <a:pt x="330" y="570"/>
                    <a:pt x="331" y="578"/>
                    <a:pt x="332" y="581"/>
                  </a:cubicBezTo>
                  <a:cubicBezTo>
                    <a:pt x="333" y="586"/>
                    <a:pt x="334" y="589"/>
                    <a:pt x="334" y="590"/>
                  </a:cubicBezTo>
                  <a:cubicBezTo>
                    <a:pt x="334" y="591"/>
                    <a:pt x="336" y="595"/>
                    <a:pt x="336" y="596"/>
                  </a:cubicBezTo>
                  <a:cubicBezTo>
                    <a:pt x="316" y="605"/>
                    <a:pt x="268" y="637"/>
                    <a:pt x="251" y="647"/>
                  </a:cubicBezTo>
                  <a:cubicBezTo>
                    <a:pt x="228" y="660"/>
                    <a:pt x="193" y="684"/>
                    <a:pt x="161" y="673"/>
                  </a:cubicBezTo>
                  <a:cubicBezTo>
                    <a:pt x="146" y="669"/>
                    <a:pt x="147" y="650"/>
                    <a:pt x="121" y="647"/>
                  </a:cubicBezTo>
                  <a:cubicBezTo>
                    <a:pt x="120" y="644"/>
                    <a:pt x="119" y="641"/>
                    <a:pt x="116" y="638"/>
                  </a:cubicBezTo>
                  <a:cubicBezTo>
                    <a:pt x="103" y="624"/>
                    <a:pt x="72" y="627"/>
                    <a:pt x="67" y="629"/>
                  </a:cubicBezTo>
                  <a:cubicBezTo>
                    <a:pt x="61" y="630"/>
                    <a:pt x="61" y="630"/>
                    <a:pt x="61" y="630"/>
                  </a:cubicBezTo>
                  <a:cubicBezTo>
                    <a:pt x="65" y="636"/>
                    <a:pt x="65" y="636"/>
                    <a:pt x="65" y="636"/>
                  </a:cubicBezTo>
                  <a:cubicBezTo>
                    <a:pt x="66" y="637"/>
                    <a:pt x="66" y="637"/>
                    <a:pt x="67" y="638"/>
                  </a:cubicBezTo>
                  <a:cubicBezTo>
                    <a:pt x="68" y="639"/>
                    <a:pt x="69" y="640"/>
                    <a:pt x="74" y="648"/>
                  </a:cubicBezTo>
                  <a:cubicBezTo>
                    <a:pt x="75" y="650"/>
                    <a:pt x="76" y="652"/>
                    <a:pt x="77" y="655"/>
                  </a:cubicBezTo>
                  <a:cubicBezTo>
                    <a:pt x="77" y="655"/>
                    <a:pt x="77" y="656"/>
                    <a:pt x="78" y="656"/>
                  </a:cubicBezTo>
                  <a:cubicBezTo>
                    <a:pt x="56" y="663"/>
                    <a:pt x="45" y="690"/>
                    <a:pt x="60" y="703"/>
                  </a:cubicBezTo>
                  <a:cubicBezTo>
                    <a:pt x="51" y="705"/>
                    <a:pt x="44" y="711"/>
                    <a:pt x="38" y="719"/>
                  </a:cubicBezTo>
                  <a:cubicBezTo>
                    <a:pt x="35" y="723"/>
                    <a:pt x="34" y="728"/>
                    <a:pt x="34" y="731"/>
                  </a:cubicBezTo>
                  <a:cubicBezTo>
                    <a:pt x="34" y="731"/>
                    <a:pt x="34" y="732"/>
                    <a:pt x="35" y="732"/>
                  </a:cubicBezTo>
                  <a:cubicBezTo>
                    <a:pt x="32" y="733"/>
                    <a:pt x="30" y="733"/>
                    <a:pt x="28" y="735"/>
                  </a:cubicBezTo>
                  <a:cubicBezTo>
                    <a:pt x="19" y="740"/>
                    <a:pt x="6" y="755"/>
                    <a:pt x="3" y="765"/>
                  </a:cubicBezTo>
                  <a:cubicBezTo>
                    <a:pt x="2" y="768"/>
                    <a:pt x="0" y="776"/>
                    <a:pt x="0" y="781"/>
                  </a:cubicBezTo>
                  <a:cubicBezTo>
                    <a:pt x="0" y="789"/>
                    <a:pt x="0" y="789"/>
                    <a:pt x="0" y="789"/>
                  </a:cubicBezTo>
                  <a:cubicBezTo>
                    <a:pt x="7" y="784"/>
                    <a:pt x="7" y="784"/>
                    <a:pt x="7" y="784"/>
                  </a:cubicBezTo>
                  <a:cubicBezTo>
                    <a:pt x="13" y="781"/>
                    <a:pt x="27" y="777"/>
                    <a:pt x="40" y="777"/>
                  </a:cubicBezTo>
                  <a:cubicBezTo>
                    <a:pt x="40" y="787"/>
                    <a:pt x="45" y="792"/>
                    <a:pt x="53" y="797"/>
                  </a:cubicBezTo>
                  <a:cubicBezTo>
                    <a:pt x="57" y="800"/>
                    <a:pt x="66" y="802"/>
                    <a:pt x="69" y="803"/>
                  </a:cubicBezTo>
                  <a:cubicBezTo>
                    <a:pt x="73" y="804"/>
                    <a:pt x="76" y="805"/>
                    <a:pt x="78" y="807"/>
                  </a:cubicBezTo>
                  <a:cubicBezTo>
                    <a:pt x="79" y="815"/>
                    <a:pt x="83" y="823"/>
                    <a:pt x="89" y="830"/>
                  </a:cubicBezTo>
                  <a:cubicBezTo>
                    <a:pt x="87" y="848"/>
                    <a:pt x="98" y="868"/>
                    <a:pt x="101" y="872"/>
                  </a:cubicBezTo>
                  <a:cubicBezTo>
                    <a:pt x="107" y="877"/>
                    <a:pt x="107" y="877"/>
                    <a:pt x="107" y="877"/>
                  </a:cubicBezTo>
                  <a:cubicBezTo>
                    <a:pt x="109" y="870"/>
                    <a:pt x="109" y="870"/>
                    <a:pt x="109" y="870"/>
                  </a:cubicBezTo>
                  <a:cubicBezTo>
                    <a:pt x="109" y="867"/>
                    <a:pt x="110" y="866"/>
                    <a:pt x="117" y="855"/>
                  </a:cubicBezTo>
                  <a:cubicBezTo>
                    <a:pt x="118" y="854"/>
                    <a:pt x="120" y="852"/>
                    <a:pt x="122" y="850"/>
                  </a:cubicBezTo>
                  <a:cubicBezTo>
                    <a:pt x="123" y="849"/>
                    <a:pt x="123" y="849"/>
                    <a:pt x="124" y="848"/>
                  </a:cubicBezTo>
                  <a:cubicBezTo>
                    <a:pt x="125" y="849"/>
                    <a:pt x="132" y="852"/>
                    <a:pt x="134" y="852"/>
                  </a:cubicBezTo>
                  <a:cubicBezTo>
                    <a:pt x="136" y="852"/>
                    <a:pt x="143" y="852"/>
                    <a:pt x="147" y="851"/>
                  </a:cubicBezTo>
                  <a:cubicBezTo>
                    <a:pt x="157" y="850"/>
                    <a:pt x="165" y="847"/>
                    <a:pt x="172" y="841"/>
                  </a:cubicBezTo>
                  <a:cubicBezTo>
                    <a:pt x="187" y="825"/>
                    <a:pt x="190" y="820"/>
                    <a:pt x="190" y="796"/>
                  </a:cubicBezTo>
                  <a:cubicBezTo>
                    <a:pt x="196" y="796"/>
                    <a:pt x="202" y="796"/>
                    <a:pt x="208" y="795"/>
                  </a:cubicBezTo>
                  <a:cubicBezTo>
                    <a:pt x="215" y="794"/>
                    <a:pt x="219" y="792"/>
                    <a:pt x="224" y="789"/>
                  </a:cubicBezTo>
                  <a:cubicBezTo>
                    <a:pt x="224" y="790"/>
                    <a:pt x="224" y="791"/>
                    <a:pt x="224" y="792"/>
                  </a:cubicBezTo>
                  <a:cubicBezTo>
                    <a:pt x="228" y="798"/>
                    <a:pt x="233" y="802"/>
                    <a:pt x="235" y="804"/>
                  </a:cubicBezTo>
                  <a:cubicBezTo>
                    <a:pt x="238" y="807"/>
                    <a:pt x="247" y="811"/>
                    <a:pt x="252" y="812"/>
                  </a:cubicBezTo>
                  <a:cubicBezTo>
                    <a:pt x="253" y="816"/>
                    <a:pt x="253" y="820"/>
                    <a:pt x="253" y="825"/>
                  </a:cubicBezTo>
                  <a:cubicBezTo>
                    <a:pt x="253" y="830"/>
                    <a:pt x="253" y="830"/>
                    <a:pt x="253" y="830"/>
                  </a:cubicBezTo>
                  <a:cubicBezTo>
                    <a:pt x="253" y="830"/>
                    <a:pt x="253" y="830"/>
                    <a:pt x="253" y="830"/>
                  </a:cubicBezTo>
                  <a:cubicBezTo>
                    <a:pt x="253" y="830"/>
                    <a:pt x="253" y="831"/>
                    <a:pt x="253" y="832"/>
                  </a:cubicBezTo>
                  <a:cubicBezTo>
                    <a:pt x="252" y="838"/>
                    <a:pt x="252" y="838"/>
                    <a:pt x="252" y="838"/>
                  </a:cubicBezTo>
                  <a:cubicBezTo>
                    <a:pt x="258" y="837"/>
                    <a:pt x="258" y="837"/>
                    <a:pt x="258" y="837"/>
                  </a:cubicBezTo>
                  <a:cubicBezTo>
                    <a:pt x="259" y="836"/>
                    <a:pt x="260" y="836"/>
                    <a:pt x="261" y="836"/>
                  </a:cubicBezTo>
                  <a:cubicBezTo>
                    <a:pt x="267" y="835"/>
                    <a:pt x="276" y="833"/>
                    <a:pt x="283" y="821"/>
                  </a:cubicBezTo>
                  <a:cubicBezTo>
                    <a:pt x="285" y="819"/>
                    <a:pt x="286" y="816"/>
                    <a:pt x="288" y="811"/>
                  </a:cubicBezTo>
                  <a:cubicBezTo>
                    <a:pt x="294" y="807"/>
                    <a:pt x="301" y="806"/>
                    <a:pt x="306" y="797"/>
                  </a:cubicBezTo>
                  <a:cubicBezTo>
                    <a:pt x="310" y="789"/>
                    <a:pt x="310" y="779"/>
                    <a:pt x="309" y="770"/>
                  </a:cubicBezTo>
                  <a:cubicBezTo>
                    <a:pt x="309" y="763"/>
                    <a:pt x="313" y="765"/>
                    <a:pt x="319" y="764"/>
                  </a:cubicBezTo>
                  <a:cubicBezTo>
                    <a:pt x="336" y="760"/>
                    <a:pt x="342" y="757"/>
                    <a:pt x="347" y="760"/>
                  </a:cubicBezTo>
                  <a:cubicBezTo>
                    <a:pt x="356" y="765"/>
                    <a:pt x="353" y="784"/>
                    <a:pt x="344" y="789"/>
                  </a:cubicBezTo>
                  <a:cubicBezTo>
                    <a:pt x="345" y="790"/>
                    <a:pt x="356" y="785"/>
                    <a:pt x="359" y="783"/>
                  </a:cubicBezTo>
                  <a:cubicBezTo>
                    <a:pt x="371" y="776"/>
                    <a:pt x="373" y="764"/>
                    <a:pt x="377" y="764"/>
                  </a:cubicBezTo>
                  <a:cubicBezTo>
                    <a:pt x="379" y="764"/>
                    <a:pt x="379" y="764"/>
                    <a:pt x="381" y="765"/>
                  </a:cubicBezTo>
                  <a:cubicBezTo>
                    <a:pt x="383" y="766"/>
                    <a:pt x="383" y="769"/>
                    <a:pt x="383" y="772"/>
                  </a:cubicBezTo>
                  <a:cubicBezTo>
                    <a:pt x="382" y="774"/>
                    <a:pt x="382" y="778"/>
                    <a:pt x="383" y="782"/>
                  </a:cubicBezTo>
                  <a:cubicBezTo>
                    <a:pt x="385" y="797"/>
                    <a:pt x="401" y="822"/>
                    <a:pt x="408" y="821"/>
                  </a:cubicBezTo>
                  <a:cubicBezTo>
                    <a:pt x="409" y="811"/>
                    <a:pt x="409" y="813"/>
                    <a:pt x="409" y="806"/>
                  </a:cubicBezTo>
                  <a:cubicBezTo>
                    <a:pt x="409" y="801"/>
                    <a:pt x="409" y="798"/>
                    <a:pt x="409" y="793"/>
                  </a:cubicBezTo>
                  <a:cubicBezTo>
                    <a:pt x="410" y="788"/>
                    <a:pt x="410" y="781"/>
                    <a:pt x="413" y="778"/>
                  </a:cubicBezTo>
                  <a:cubicBezTo>
                    <a:pt x="417" y="773"/>
                    <a:pt x="427" y="768"/>
                    <a:pt x="431" y="765"/>
                  </a:cubicBezTo>
                  <a:cubicBezTo>
                    <a:pt x="435" y="762"/>
                    <a:pt x="445" y="754"/>
                    <a:pt x="445" y="753"/>
                  </a:cubicBezTo>
                  <a:cubicBezTo>
                    <a:pt x="448" y="761"/>
                    <a:pt x="452" y="769"/>
                    <a:pt x="459" y="775"/>
                  </a:cubicBezTo>
                  <a:cubicBezTo>
                    <a:pt x="462" y="778"/>
                    <a:pt x="481" y="794"/>
                    <a:pt x="484" y="785"/>
                  </a:cubicBezTo>
                  <a:cubicBezTo>
                    <a:pt x="475" y="767"/>
                    <a:pt x="475" y="748"/>
                    <a:pt x="481" y="743"/>
                  </a:cubicBezTo>
                  <a:cubicBezTo>
                    <a:pt x="486" y="739"/>
                    <a:pt x="491" y="736"/>
                    <a:pt x="496" y="732"/>
                  </a:cubicBezTo>
                  <a:cubicBezTo>
                    <a:pt x="507" y="746"/>
                    <a:pt x="556" y="782"/>
                    <a:pt x="571" y="791"/>
                  </a:cubicBezTo>
                  <a:cubicBezTo>
                    <a:pt x="579" y="795"/>
                    <a:pt x="633" y="838"/>
                    <a:pt x="638" y="842"/>
                  </a:cubicBezTo>
                  <a:cubicBezTo>
                    <a:pt x="626" y="841"/>
                    <a:pt x="610" y="840"/>
                    <a:pt x="602" y="840"/>
                  </a:cubicBezTo>
                  <a:cubicBezTo>
                    <a:pt x="596" y="840"/>
                    <a:pt x="606" y="847"/>
                    <a:pt x="615" y="856"/>
                  </a:cubicBezTo>
                  <a:cubicBezTo>
                    <a:pt x="624" y="864"/>
                    <a:pt x="634" y="874"/>
                    <a:pt x="636" y="877"/>
                  </a:cubicBezTo>
                  <a:cubicBezTo>
                    <a:pt x="642" y="884"/>
                    <a:pt x="654" y="895"/>
                    <a:pt x="657" y="905"/>
                  </a:cubicBezTo>
                  <a:cubicBezTo>
                    <a:pt x="657" y="905"/>
                    <a:pt x="657" y="906"/>
                    <a:pt x="657" y="906"/>
                  </a:cubicBezTo>
                  <a:cubicBezTo>
                    <a:pt x="654" y="906"/>
                    <a:pt x="651" y="905"/>
                    <a:pt x="650" y="905"/>
                  </a:cubicBezTo>
                  <a:cubicBezTo>
                    <a:pt x="645" y="904"/>
                    <a:pt x="634" y="903"/>
                    <a:pt x="629" y="902"/>
                  </a:cubicBezTo>
                  <a:cubicBezTo>
                    <a:pt x="617" y="901"/>
                    <a:pt x="602" y="900"/>
                    <a:pt x="590" y="900"/>
                  </a:cubicBezTo>
                  <a:cubicBezTo>
                    <a:pt x="565" y="899"/>
                    <a:pt x="540" y="902"/>
                    <a:pt x="517" y="905"/>
                  </a:cubicBezTo>
                  <a:cubicBezTo>
                    <a:pt x="497" y="906"/>
                    <a:pt x="469" y="916"/>
                    <a:pt x="450" y="908"/>
                  </a:cubicBezTo>
                  <a:cubicBezTo>
                    <a:pt x="441" y="904"/>
                    <a:pt x="429" y="898"/>
                    <a:pt x="429" y="886"/>
                  </a:cubicBezTo>
                  <a:cubicBezTo>
                    <a:pt x="429" y="878"/>
                    <a:pt x="437" y="875"/>
                    <a:pt x="443" y="871"/>
                  </a:cubicBezTo>
                  <a:cubicBezTo>
                    <a:pt x="436" y="867"/>
                    <a:pt x="423" y="867"/>
                    <a:pt x="414" y="869"/>
                  </a:cubicBezTo>
                  <a:cubicBezTo>
                    <a:pt x="408" y="870"/>
                    <a:pt x="402" y="872"/>
                    <a:pt x="395" y="876"/>
                  </a:cubicBezTo>
                  <a:cubicBezTo>
                    <a:pt x="387" y="880"/>
                    <a:pt x="374" y="896"/>
                    <a:pt x="374" y="904"/>
                  </a:cubicBezTo>
                  <a:cubicBezTo>
                    <a:pt x="374" y="910"/>
                    <a:pt x="375" y="918"/>
                    <a:pt x="374" y="919"/>
                  </a:cubicBezTo>
                  <a:cubicBezTo>
                    <a:pt x="373" y="920"/>
                    <a:pt x="371" y="919"/>
                    <a:pt x="368" y="918"/>
                  </a:cubicBezTo>
                  <a:cubicBezTo>
                    <a:pt x="360" y="917"/>
                    <a:pt x="348" y="918"/>
                    <a:pt x="338" y="918"/>
                  </a:cubicBezTo>
                  <a:cubicBezTo>
                    <a:pt x="322" y="919"/>
                    <a:pt x="305" y="929"/>
                    <a:pt x="292" y="937"/>
                  </a:cubicBezTo>
                  <a:cubicBezTo>
                    <a:pt x="286" y="940"/>
                    <a:pt x="247" y="973"/>
                    <a:pt x="244" y="985"/>
                  </a:cubicBezTo>
                  <a:cubicBezTo>
                    <a:pt x="244" y="986"/>
                    <a:pt x="245" y="990"/>
                    <a:pt x="247" y="989"/>
                  </a:cubicBezTo>
                  <a:cubicBezTo>
                    <a:pt x="272" y="977"/>
                    <a:pt x="309" y="975"/>
                    <a:pt x="338" y="981"/>
                  </a:cubicBezTo>
                  <a:cubicBezTo>
                    <a:pt x="357" y="985"/>
                    <a:pt x="377" y="985"/>
                    <a:pt x="394" y="988"/>
                  </a:cubicBezTo>
                  <a:cubicBezTo>
                    <a:pt x="398" y="994"/>
                    <a:pt x="389" y="1002"/>
                    <a:pt x="385" y="1010"/>
                  </a:cubicBezTo>
                  <a:cubicBezTo>
                    <a:pt x="382" y="1017"/>
                    <a:pt x="376" y="1033"/>
                    <a:pt x="373" y="1041"/>
                  </a:cubicBezTo>
                  <a:cubicBezTo>
                    <a:pt x="369" y="1055"/>
                    <a:pt x="368" y="1069"/>
                    <a:pt x="362" y="1088"/>
                  </a:cubicBezTo>
                  <a:cubicBezTo>
                    <a:pt x="357" y="1102"/>
                    <a:pt x="342" y="1111"/>
                    <a:pt x="315" y="1115"/>
                  </a:cubicBezTo>
                  <a:cubicBezTo>
                    <a:pt x="304" y="1116"/>
                    <a:pt x="296" y="1116"/>
                    <a:pt x="287" y="1116"/>
                  </a:cubicBezTo>
                  <a:cubicBezTo>
                    <a:pt x="273" y="1115"/>
                    <a:pt x="264" y="1116"/>
                    <a:pt x="263" y="1102"/>
                  </a:cubicBezTo>
                  <a:cubicBezTo>
                    <a:pt x="262" y="1092"/>
                    <a:pt x="260" y="1078"/>
                    <a:pt x="254" y="1069"/>
                  </a:cubicBezTo>
                  <a:cubicBezTo>
                    <a:pt x="248" y="1059"/>
                    <a:pt x="240" y="1052"/>
                    <a:pt x="230" y="1052"/>
                  </a:cubicBezTo>
                  <a:cubicBezTo>
                    <a:pt x="221" y="1035"/>
                    <a:pt x="195" y="1023"/>
                    <a:pt x="189" y="1022"/>
                  </a:cubicBezTo>
                  <a:cubicBezTo>
                    <a:pt x="183" y="1021"/>
                    <a:pt x="183" y="1021"/>
                    <a:pt x="183" y="1021"/>
                  </a:cubicBezTo>
                  <a:cubicBezTo>
                    <a:pt x="184" y="1028"/>
                    <a:pt x="184" y="1028"/>
                    <a:pt x="184" y="1028"/>
                  </a:cubicBezTo>
                  <a:cubicBezTo>
                    <a:pt x="185" y="1031"/>
                    <a:pt x="185" y="1033"/>
                    <a:pt x="186" y="1035"/>
                  </a:cubicBezTo>
                  <a:cubicBezTo>
                    <a:pt x="186" y="1038"/>
                    <a:pt x="186" y="1038"/>
                    <a:pt x="186" y="1039"/>
                  </a:cubicBezTo>
                  <a:cubicBezTo>
                    <a:pt x="186" y="1040"/>
                    <a:pt x="186" y="1041"/>
                    <a:pt x="186" y="1043"/>
                  </a:cubicBezTo>
                  <a:cubicBezTo>
                    <a:pt x="186" y="1044"/>
                    <a:pt x="186" y="1044"/>
                    <a:pt x="186" y="1044"/>
                  </a:cubicBezTo>
                  <a:cubicBezTo>
                    <a:pt x="187" y="1049"/>
                    <a:pt x="187" y="1052"/>
                    <a:pt x="186" y="1060"/>
                  </a:cubicBezTo>
                  <a:cubicBezTo>
                    <a:pt x="184" y="1062"/>
                    <a:pt x="181" y="1064"/>
                    <a:pt x="179" y="1065"/>
                  </a:cubicBezTo>
                  <a:cubicBezTo>
                    <a:pt x="176" y="1068"/>
                    <a:pt x="173" y="1074"/>
                    <a:pt x="171" y="1077"/>
                  </a:cubicBezTo>
                  <a:cubicBezTo>
                    <a:pt x="170" y="1079"/>
                    <a:pt x="169" y="1081"/>
                    <a:pt x="168" y="1086"/>
                  </a:cubicBezTo>
                  <a:cubicBezTo>
                    <a:pt x="162" y="1084"/>
                    <a:pt x="158" y="1082"/>
                    <a:pt x="154" y="1082"/>
                  </a:cubicBezTo>
                  <a:cubicBezTo>
                    <a:pt x="139" y="1083"/>
                    <a:pt x="134" y="1088"/>
                    <a:pt x="126" y="1098"/>
                  </a:cubicBezTo>
                  <a:cubicBezTo>
                    <a:pt x="126" y="1098"/>
                    <a:pt x="126" y="1098"/>
                    <a:pt x="126" y="1098"/>
                  </a:cubicBezTo>
                  <a:cubicBezTo>
                    <a:pt x="117" y="1097"/>
                    <a:pt x="99" y="1103"/>
                    <a:pt x="91" y="1109"/>
                  </a:cubicBezTo>
                  <a:cubicBezTo>
                    <a:pt x="89" y="1111"/>
                    <a:pt x="86" y="1114"/>
                    <a:pt x="84" y="1118"/>
                  </a:cubicBezTo>
                  <a:cubicBezTo>
                    <a:pt x="80" y="1124"/>
                    <a:pt x="80" y="1124"/>
                    <a:pt x="80" y="1124"/>
                  </a:cubicBezTo>
                  <a:cubicBezTo>
                    <a:pt x="87" y="1125"/>
                    <a:pt x="87" y="1125"/>
                    <a:pt x="87" y="1125"/>
                  </a:cubicBezTo>
                  <a:cubicBezTo>
                    <a:pt x="97" y="1125"/>
                    <a:pt x="103" y="1127"/>
                    <a:pt x="112" y="1133"/>
                  </a:cubicBezTo>
                  <a:cubicBezTo>
                    <a:pt x="111" y="1143"/>
                    <a:pt x="112" y="1156"/>
                    <a:pt x="118" y="1167"/>
                  </a:cubicBezTo>
                  <a:cubicBezTo>
                    <a:pt x="124" y="1179"/>
                    <a:pt x="133" y="1187"/>
                    <a:pt x="152" y="1185"/>
                  </a:cubicBezTo>
                  <a:cubicBezTo>
                    <a:pt x="150" y="1190"/>
                    <a:pt x="148" y="1194"/>
                    <a:pt x="147" y="1197"/>
                  </a:cubicBezTo>
                  <a:cubicBezTo>
                    <a:pt x="147" y="1206"/>
                    <a:pt x="148" y="1212"/>
                    <a:pt x="150" y="1218"/>
                  </a:cubicBezTo>
                  <a:cubicBezTo>
                    <a:pt x="145" y="1232"/>
                    <a:pt x="147" y="1248"/>
                    <a:pt x="147" y="1252"/>
                  </a:cubicBezTo>
                  <a:cubicBezTo>
                    <a:pt x="148" y="1259"/>
                    <a:pt x="148" y="1259"/>
                    <a:pt x="148" y="1259"/>
                  </a:cubicBezTo>
                  <a:cubicBezTo>
                    <a:pt x="154" y="1255"/>
                    <a:pt x="154" y="1255"/>
                    <a:pt x="154" y="1255"/>
                  </a:cubicBezTo>
                  <a:cubicBezTo>
                    <a:pt x="157" y="1253"/>
                    <a:pt x="158" y="1252"/>
                    <a:pt x="169" y="1247"/>
                  </a:cubicBezTo>
                  <a:cubicBezTo>
                    <a:pt x="170" y="1246"/>
                    <a:pt x="171" y="1246"/>
                    <a:pt x="171" y="1246"/>
                  </a:cubicBezTo>
                  <a:cubicBezTo>
                    <a:pt x="181" y="1260"/>
                    <a:pt x="205" y="1262"/>
                    <a:pt x="220" y="1252"/>
                  </a:cubicBezTo>
                  <a:cubicBezTo>
                    <a:pt x="227" y="1247"/>
                    <a:pt x="232" y="1235"/>
                    <a:pt x="239" y="1230"/>
                  </a:cubicBezTo>
                  <a:cubicBezTo>
                    <a:pt x="246" y="1226"/>
                    <a:pt x="254" y="1225"/>
                    <a:pt x="262" y="1227"/>
                  </a:cubicBezTo>
                  <a:cubicBezTo>
                    <a:pt x="261" y="1229"/>
                    <a:pt x="262" y="1231"/>
                    <a:pt x="262" y="1233"/>
                  </a:cubicBezTo>
                  <a:cubicBezTo>
                    <a:pt x="263" y="1237"/>
                    <a:pt x="265" y="1243"/>
                    <a:pt x="268" y="1246"/>
                  </a:cubicBezTo>
                  <a:cubicBezTo>
                    <a:pt x="271" y="1249"/>
                    <a:pt x="277" y="1254"/>
                    <a:pt x="281" y="1257"/>
                  </a:cubicBezTo>
                  <a:cubicBezTo>
                    <a:pt x="281" y="1259"/>
                    <a:pt x="280" y="1260"/>
                    <a:pt x="281" y="1262"/>
                  </a:cubicBezTo>
                  <a:cubicBezTo>
                    <a:pt x="282" y="1267"/>
                    <a:pt x="281" y="1273"/>
                    <a:pt x="280" y="1278"/>
                  </a:cubicBezTo>
                  <a:cubicBezTo>
                    <a:pt x="279" y="1279"/>
                    <a:pt x="279" y="1279"/>
                    <a:pt x="279" y="1279"/>
                  </a:cubicBezTo>
                  <a:cubicBezTo>
                    <a:pt x="279" y="1281"/>
                    <a:pt x="279" y="1283"/>
                    <a:pt x="278" y="1283"/>
                  </a:cubicBezTo>
                  <a:cubicBezTo>
                    <a:pt x="278" y="1284"/>
                    <a:pt x="278" y="1285"/>
                    <a:pt x="277" y="1286"/>
                  </a:cubicBezTo>
                  <a:cubicBezTo>
                    <a:pt x="274" y="1293"/>
                    <a:pt x="274" y="1293"/>
                    <a:pt x="274" y="1293"/>
                  </a:cubicBezTo>
                  <a:cubicBezTo>
                    <a:pt x="281" y="1292"/>
                    <a:pt x="281" y="1292"/>
                    <a:pt x="281" y="1292"/>
                  </a:cubicBezTo>
                  <a:cubicBezTo>
                    <a:pt x="289" y="1292"/>
                    <a:pt x="300" y="1289"/>
                    <a:pt x="310" y="1277"/>
                  </a:cubicBezTo>
                  <a:cubicBezTo>
                    <a:pt x="312" y="1275"/>
                    <a:pt x="315" y="1271"/>
                    <a:pt x="317" y="1267"/>
                  </a:cubicBezTo>
                  <a:cubicBezTo>
                    <a:pt x="334" y="1266"/>
                    <a:pt x="345" y="1246"/>
                    <a:pt x="346" y="1231"/>
                  </a:cubicBezTo>
                  <a:cubicBezTo>
                    <a:pt x="351" y="1231"/>
                    <a:pt x="354" y="1229"/>
                    <a:pt x="358" y="1227"/>
                  </a:cubicBezTo>
                  <a:cubicBezTo>
                    <a:pt x="370" y="1248"/>
                    <a:pt x="395" y="1271"/>
                    <a:pt x="421" y="1272"/>
                  </a:cubicBezTo>
                  <a:cubicBezTo>
                    <a:pt x="415" y="1264"/>
                    <a:pt x="401" y="1246"/>
                    <a:pt x="401" y="1236"/>
                  </a:cubicBezTo>
                  <a:cubicBezTo>
                    <a:pt x="407" y="1239"/>
                    <a:pt x="413" y="1244"/>
                    <a:pt x="421" y="1247"/>
                  </a:cubicBezTo>
                  <a:cubicBezTo>
                    <a:pt x="427" y="1250"/>
                    <a:pt x="433" y="1250"/>
                    <a:pt x="440" y="1249"/>
                  </a:cubicBezTo>
                  <a:cubicBezTo>
                    <a:pt x="444" y="1249"/>
                    <a:pt x="450" y="1246"/>
                    <a:pt x="453" y="1245"/>
                  </a:cubicBezTo>
                  <a:cubicBezTo>
                    <a:pt x="448" y="1240"/>
                    <a:pt x="445" y="1238"/>
                    <a:pt x="443" y="1236"/>
                  </a:cubicBezTo>
                  <a:cubicBezTo>
                    <a:pt x="439" y="1233"/>
                    <a:pt x="435" y="1229"/>
                    <a:pt x="431" y="1225"/>
                  </a:cubicBezTo>
                  <a:cubicBezTo>
                    <a:pt x="430" y="1224"/>
                    <a:pt x="426" y="1219"/>
                    <a:pt x="426" y="1218"/>
                  </a:cubicBezTo>
                  <a:cubicBezTo>
                    <a:pt x="437" y="1215"/>
                    <a:pt x="465" y="1216"/>
                    <a:pt x="480" y="1216"/>
                  </a:cubicBezTo>
                  <a:cubicBezTo>
                    <a:pt x="485" y="1215"/>
                    <a:pt x="490" y="1211"/>
                    <a:pt x="493" y="1211"/>
                  </a:cubicBezTo>
                  <a:cubicBezTo>
                    <a:pt x="499" y="1211"/>
                    <a:pt x="505" y="1211"/>
                    <a:pt x="511" y="1210"/>
                  </a:cubicBezTo>
                  <a:cubicBezTo>
                    <a:pt x="514" y="1210"/>
                    <a:pt x="517" y="1209"/>
                    <a:pt x="521" y="1208"/>
                  </a:cubicBezTo>
                  <a:cubicBezTo>
                    <a:pt x="523" y="1207"/>
                    <a:pt x="529" y="1206"/>
                    <a:pt x="532" y="1205"/>
                  </a:cubicBezTo>
                  <a:cubicBezTo>
                    <a:pt x="532" y="1200"/>
                    <a:pt x="524" y="1193"/>
                    <a:pt x="520" y="1189"/>
                  </a:cubicBezTo>
                  <a:cubicBezTo>
                    <a:pt x="512" y="1183"/>
                    <a:pt x="507" y="1172"/>
                    <a:pt x="506" y="1158"/>
                  </a:cubicBezTo>
                  <a:cubicBezTo>
                    <a:pt x="506" y="1151"/>
                    <a:pt x="506" y="1148"/>
                    <a:pt x="506" y="1142"/>
                  </a:cubicBezTo>
                  <a:cubicBezTo>
                    <a:pt x="506" y="1141"/>
                    <a:pt x="507" y="1136"/>
                    <a:pt x="507" y="1134"/>
                  </a:cubicBezTo>
                  <a:cubicBezTo>
                    <a:pt x="508" y="1131"/>
                    <a:pt x="509" y="1123"/>
                    <a:pt x="510" y="1120"/>
                  </a:cubicBezTo>
                  <a:cubicBezTo>
                    <a:pt x="512" y="1114"/>
                    <a:pt x="514" y="1104"/>
                    <a:pt x="515" y="1100"/>
                  </a:cubicBezTo>
                  <a:cubicBezTo>
                    <a:pt x="517" y="1092"/>
                    <a:pt x="517" y="1079"/>
                    <a:pt x="517" y="1074"/>
                  </a:cubicBezTo>
                  <a:cubicBezTo>
                    <a:pt x="558" y="1072"/>
                    <a:pt x="624" y="1065"/>
                    <a:pt x="661" y="1049"/>
                  </a:cubicBezTo>
                  <a:cubicBezTo>
                    <a:pt x="658" y="1066"/>
                    <a:pt x="654" y="1082"/>
                    <a:pt x="653" y="1090"/>
                  </a:cubicBezTo>
                  <a:cubicBezTo>
                    <a:pt x="649" y="1111"/>
                    <a:pt x="643" y="1136"/>
                    <a:pt x="631" y="1149"/>
                  </a:cubicBezTo>
                  <a:cubicBezTo>
                    <a:pt x="627" y="1155"/>
                    <a:pt x="609" y="1164"/>
                    <a:pt x="598" y="1164"/>
                  </a:cubicBezTo>
                  <a:cubicBezTo>
                    <a:pt x="589" y="1163"/>
                    <a:pt x="582" y="1145"/>
                    <a:pt x="574" y="1149"/>
                  </a:cubicBezTo>
                  <a:cubicBezTo>
                    <a:pt x="570" y="1176"/>
                    <a:pt x="578" y="1202"/>
                    <a:pt x="620" y="1203"/>
                  </a:cubicBezTo>
                  <a:cubicBezTo>
                    <a:pt x="625" y="1203"/>
                    <a:pt x="629" y="1201"/>
                    <a:pt x="631" y="1202"/>
                  </a:cubicBezTo>
                  <a:cubicBezTo>
                    <a:pt x="632" y="1204"/>
                    <a:pt x="627" y="1208"/>
                    <a:pt x="625" y="1213"/>
                  </a:cubicBezTo>
                  <a:cubicBezTo>
                    <a:pt x="617" y="1229"/>
                    <a:pt x="612" y="1279"/>
                    <a:pt x="624" y="1300"/>
                  </a:cubicBezTo>
                  <a:cubicBezTo>
                    <a:pt x="624" y="1301"/>
                    <a:pt x="651" y="1353"/>
                    <a:pt x="651" y="1326"/>
                  </a:cubicBezTo>
                  <a:cubicBezTo>
                    <a:pt x="651" y="1298"/>
                    <a:pt x="659" y="1271"/>
                    <a:pt x="678" y="1251"/>
                  </a:cubicBezTo>
                  <a:cubicBezTo>
                    <a:pt x="687" y="1243"/>
                    <a:pt x="694" y="1227"/>
                    <a:pt x="701" y="1210"/>
                  </a:cubicBezTo>
                  <a:cubicBezTo>
                    <a:pt x="704" y="1214"/>
                    <a:pt x="711" y="1223"/>
                    <a:pt x="712" y="1225"/>
                  </a:cubicBezTo>
                  <a:cubicBezTo>
                    <a:pt x="716" y="1229"/>
                    <a:pt x="724" y="1240"/>
                    <a:pt x="728" y="1244"/>
                  </a:cubicBezTo>
                  <a:cubicBezTo>
                    <a:pt x="743" y="1260"/>
                    <a:pt x="743" y="1266"/>
                    <a:pt x="731" y="1287"/>
                  </a:cubicBezTo>
                  <a:cubicBezTo>
                    <a:pt x="724" y="1298"/>
                    <a:pt x="713" y="1313"/>
                    <a:pt x="701" y="1330"/>
                  </a:cubicBezTo>
                  <a:cubicBezTo>
                    <a:pt x="689" y="1347"/>
                    <a:pt x="675" y="1360"/>
                    <a:pt x="660" y="1363"/>
                  </a:cubicBezTo>
                  <a:cubicBezTo>
                    <a:pt x="652" y="1364"/>
                    <a:pt x="640" y="1359"/>
                    <a:pt x="628" y="1361"/>
                  </a:cubicBezTo>
                  <a:cubicBezTo>
                    <a:pt x="617" y="1362"/>
                    <a:pt x="611" y="1367"/>
                    <a:pt x="606" y="1377"/>
                  </a:cubicBezTo>
                  <a:cubicBezTo>
                    <a:pt x="607" y="1378"/>
                    <a:pt x="607" y="1378"/>
                    <a:pt x="607" y="1378"/>
                  </a:cubicBezTo>
                  <a:cubicBezTo>
                    <a:pt x="600" y="1376"/>
                    <a:pt x="592" y="1377"/>
                    <a:pt x="584" y="1380"/>
                  </a:cubicBezTo>
                  <a:cubicBezTo>
                    <a:pt x="569" y="1385"/>
                    <a:pt x="557" y="1397"/>
                    <a:pt x="555" y="1408"/>
                  </a:cubicBezTo>
                  <a:cubicBezTo>
                    <a:pt x="553" y="1414"/>
                    <a:pt x="553" y="1414"/>
                    <a:pt x="553" y="1414"/>
                  </a:cubicBezTo>
                  <a:cubicBezTo>
                    <a:pt x="560" y="1413"/>
                    <a:pt x="560" y="1413"/>
                    <a:pt x="560" y="1413"/>
                  </a:cubicBezTo>
                  <a:cubicBezTo>
                    <a:pt x="569" y="1411"/>
                    <a:pt x="570" y="1411"/>
                    <a:pt x="572" y="1412"/>
                  </a:cubicBezTo>
                  <a:cubicBezTo>
                    <a:pt x="574" y="1412"/>
                    <a:pt x="575" y="1412"/>
                    <a:pt x="577" y="1412"/>
                  </a:cubicBezTo>
                  <a:cubicBezTo>
                    <a:pt x="579" y="1413"/>
                    <a:pt x="580" y="1413"/>
                    <a:pt x="583" y="1415"/>
                  </a:cubicBezTo>
                  <a:cubicBezTo>
                    <a:pt x="585" y="1416"/>
                    <a:pt x="588" y="1417"/>
                    <a:pt x="593" y="1419"/>
                  </a:cubicBezTo>
                  <a:cubicBezTo>
                    <a:pt x="593" y="1427"/>
                    <a:pt x="593" y="1431"/>
                    <a:pt x="597" y="1438"/>
                  </a:cubicBezTo>
                  <a:cubicBezTo>
                    <a:pt x="600" y="1444"/>
                    <a:pt x="605" y="1444"/>
                    <a:pt x="601" y="1450"/>
                  </a:cubicBezTo>
                  <a:cubicBezTo>
                    <a:pt x="596" y="1457"/>
                    <a:pt x="591" y="1463"/>
                    <a:pt x="591" y="1473"/>
                  </a:cubicBezTo>
                  <a:cubicBezTo>
                    <a:pt x="591" y="1478"/>
                    <a:pt x="592" y="1482"/>
                    <a:pt x="593" y="1485"/>
                  </a:cubicBezTo>
                  <a:cubicBezTo>
                    <a:pt x="594" y="1486"/>
                    <a:pt x="596" y="1493"/>
                    <a:pt x="598" y="1495"/>
                  </a:cubicBezTo>
                  <a:cubicBezTo>
                    <a:pt x="597" y="1495"/>
                    <a:pt x="597" y="1495"/>
                    <a:pt x="597" y="1495"/>
                  </a:cubicBezTo>
                  <a:cubicBezTo>
                    <a:pt x="593" y="1503"/>
                    <a:pt x="592" y="1522"/>
                    <a:pt x="595" y="1532"/>
                  </a:cubicBezTo>
                  <a:cubicBezTo>
                    <a:pt x="596" y="1535"/>
                    <a:pt x="599" y="1540"/>
                    <a:pt x="602" y="1543"/>
                  </a:cubicBezTo>
                  <a:cubicBezTo>
                    <a:pt x="606" y="1548"/>
                    <a:pt x="606" y="1548"/>
                    <a:pt x="606" y="1548"/>
                  </a:cubicBezTo>
                  <a:cubicBezTo>
                    <a:pt x="609" y="1542"/>
                    <a:pt x="609" y="1542"/>
                    <a:pt x="609" y="1542"/>
                  </a:cubicBezTo>
                  <a:cubicBezTo>
                    <a:pt x="613" y="1534"/>
                    <a:pt x="618" y="1528"/>
                    <a:pt x="627" y="1522"/>
                  </a:cubicBezTo>
                  <a:cubicBezTo>
                    <a:pt x="640" y="1534"/>
                    <a:pt x="670" y="1528"/>
                    <a:pt x="682" y="1517"/>
                  </a:cubicBezTo>
                  <a:cubicBezTo>
                    <a:pt x="686" y="1512"/>
                    <a:pt x="690" y="1505"/>
                    <a:pt x="694" y="1501"/>
                  </a:cubicBezTo>
                  <a:cubicBezTo>
                    <a:pt x="696" y="1498"/>
                    <a:pt x="701" y="1504"/>
                    <a:pt x="703" y="1506"/>
                  </a:cubicBezTo>
                  <a:cubicBezTo>
                    <a:pt x="704" y="1507"/>
                    <a:pt x="709" y="1511"/>
                    <a:pt x="711" y="1512"/>
                  </a:cubicBezTo>
                  <a:cubicBezTo>
                    <a:pt x="713" y="1519"/>
                    <a:pt x="718" y="1527"/>
                    <a:pt x="725" y="1536"/>
                  </a:cubicBezTo>
                  <a:cubicBezTo>
                    <a:pt x="731" y="1544"/>
                    <a:pt x="731" y="1544"/>
                    <a:pt x="731" y="1544"/>
                  </a:cubicBezTo>
                  <a:cubicBezTo>
                    <a:pt x="733" y="1535"/>
                    <a:pt x="733" y="1535"/>
                    <a:pt x="733" y="1535"/>
                  </a:cubicBezTo>
                  <a:cubicBezTo>
                    <a:pt x="734" y="1533"/>
                    <a:pt x="735" y="1531"/>
                    <a:pt x="737" y="1528"/>
                  </a:cubicBezTo>
                  <a:cubicBezTo>
                    <a:pt x="739" y="1526"/>
                    <a:pt x="741" y="1523"/>
                    <a:pt x="743" y="1520"/>
                  </a:cubicBezTo>
                  <a:cubicBezTo>
                    <a:pt x="744" y="1518"/>
                    <a:pt x="745" y="1517"/>
                    <a:pt x="747" y="1515"/>
                  </a:cubicBezTo>
                  <a:cubicBezTo>
                    <a:pt x="749" y="1513"/>
                    <a:pt x="750" y="1511"/>
                    <a:pt x="752" y="1509"/>
                  </a:cubicBezTo>
                  <a:cubicBezTo>
                    <a:pt x="780" y="1507"/>
                    <a:pt x="803" y="1475"/>
                    <a:pt x="791" y="1445"/>
                  </a:cubicBezTo>
                  <a:cubicBezTo>
                    <a:pt x="789" y="1441"/>
                    <a:pt x="785" y="1438"/>
                    <a:pt x="781" y="1435"/>
                  </a:cubicBezTo>
                  <a:cubicBezTo>
                    <a:pt x="782" y="1435"/>
                    <a:pt x="787" y="1431"/>
                    <a:pt x="788" y="1430"/>
                  </a:cubicBezTo>
                  <a:cubicBezTo>
                    <a:pt x="791" y="1428"/>
                    <a:pt x="794" y="1424"/>
                    <a:pt x="795" y="1421"/>
                  </a:cubicBezTo>
                  <a:cubicBezTo>
                    <a:pt x="801" y="1424"/>
                    <a:pt x="807" y="1427"/>
                    <a:pt x="816" y="1426"/>
                  </a:cubicBezTo>
                  <a:cubicBezTo>
                    <a:pt x="819" y="1425"/>
                    <a:pt x="823" y="1425"/>
                    <a:pt x="827" y="1424"/>
                  </a:cubicBezTo>
                  <a:cubicBezTo>
                    <a:pt x="831" y="1423"/>
                    <a:pt x="835" y="1422"/>
                    <a:pt x="838" y="1420"/>
                  </a:cubicBezTo>
                  <a:cubicBezTo>
                    <a:pt x="839" y="1423"/>
                    <a:pt x="841" y="1426"/>
                    <a:pt x="843" y="1428"/>
                  </a:cubicBezTo>
                  <a:cubicBezTo>
                    <a:pt x="844" y="1429"/>
                    <a:pt x="845" y="1430"/>
                    <a:pt x="845" y="1431"/>
                  </a:cubicBezTo>
                  <a:cubicBezTo>
                    <a:pt x="849" y="1436"/>
                    <a:pt x="849" y="1436"/>
                    <a:pt x="849" y="1436"/>
                  </a:cubicBezTo>
                  <a:cubicBezTo>
                    <a:pt x="853" y="1431"/>
                    <a:pt x="853" y="1431"/>
                    <a:pt x="853" y="1431"/>
                  </a:cubicBezTo>
                  <a:cubicBezTo>
                    <a:pt x="858" y="1424"/>
                    <a:pt x="861" y="1421"/>
                    <a:pt x="861" y="1405"/>
                  </a:cubicBezTo>
                  <a:cubicBezTo>
                    <a:pt x="862" y="1398"/>
                    <a:pt x="859" y="1390"/>
                    <a:pt x="856" y="1385"/>
                  </a:cubicBezTo>
                  <a:cubicBezTo>
                    <a:pt x="856" y="1381"/>
                    <a:pt x="855" y="1377"/>
                    <a:pt x="855" y="1374"/>
                  </a:cubicBezTo>
                  <a:cubicBezTo>
                    <a:pt x="854" y="1372"/>
                    <a:pt x="851" y="1366"/>
                    <a:pt x="850" y="1366"/>
                  </a:cubicBezTo>
                  <a:cubicBezTo>
                    <a:pt x="846" y="1361"/>
                    <a:pt x="863" y="1357"/>
                    <a:pt x="871" y="1354"/>
                  </a:cubicBezTo>
                  <a:cubicBezTo>
                    <a:pt x="877" y="1352"/>
                    <a:pt x="887" y="1345"/>
                    <a:pt x="889" y="1341"/>
                  </a:cubicBezTo>
                  <a:cubicBezTo>
                    <a:pt x="889" y="1340"/>
                    <a:pt x="890" y="1339"/>
                    <a:pt x="889" y="1339"/>
                  </a:cubicBezTo>
                  <a:cubicBezTo>
                    <a:pt x="888" y="1339"/>
                    <a:pt x="879" y="1337"/>
                    <a:pt x="877" y="1336"/>
                  </a:cubicBezTo>
                  <a:cubicBezTo>
                    <a:pt x="879" y="1335"/>
                    <a:pt x="897" y="1328"/>
                    <a:pt x="899" y="1326"/>
                  </a:cubicBezTo>
                  <a:cubicBezTo>
                    <a:pt x="903" y="1322"/>
                    <a:pt x="906" y="1318"/>
                    <a:pt x="908" y="1315"/>
                  </a:cubicBezTo>
                  <a:cubicBezTo>
                    <a:pt x="910" y="1313"/>
                    <a:pt x="911" y="1313"/>
                    <a:pt x="910" y="1311"/>
                  </a:cubicBezTo>
                  <a:cubicBezTo>
                    <a:pt x="910" y="1310"/>
                    <a:pt x="908" y="1310"/>
                    <a:pt x="907" y="1310"/>
                  </a:cubicBezTo>
                  <a:cubicBezTo>
                    <a:pt x="904" y="1309"/>
                    <a:pt x="899" y="1309"/>
                    <a:pt x="894" y="1308"/>
                  </a:cubicBezTo>
                  <a:cubicBezTo>
                    <a:pt x="893" y="1308"/>
                    <a:pt x="881" y="1308"/>
                    <a:pt x="879" y="1305"/>
                  </a:cubicBezTo>
                  <a:cubicBezTo>
                    <a:pt x="878" y="1303"/>
                    <a:pt x="887" y="1301"/>
                    <a:pt x="888" y="1300"/>
                  </a:cubicBezTo>
                  <a:cubicBezTo>
                    <a:pt x="894" y="1297"/>
                    <a:pt x="899" y="1293"/>
                    <a:pt x="903" y="1289"/>
                  </a:cubicBezTo>
                  <a:cubicBezTo>
                    <a:pt x="905" y="1286"/>
                    <a:pt x="907" y="1284"/>
                    <a:pt x="909" y="1281"/>
                  </a:cubicBezTo>
                  <a:cubicBezTo>
                    <a:pt x="909" y="1280"/>
                    <a:pt x="910" y="1277"/>
                    <a:pt x="911" y="1275"/>
                  </a:cubicBezTo>
                  <a:cubicBezTo>
                    <a:pt x="918" y="1274"/>
                    <a:pt x="933" y="1259"/>
                    <a:pt x="936" y="1249"/>
                  </a:cubicBezTo>
                  <a:cubicBezTo>
                    <a:pt x="937" y="1247"/>
                    <a:pt x="937" y="1246"/>
                    <a:pt x="937" y="1245"/>
                  </a:cubicBezTo>
                  <a:cubicBezTo>
                    <a:pt x="937" y="1243"/>
                    <a:pt x="936" y="1243"/>
                    <a:pt x="934" y="1243"/>
                  </a:cubicBezTo>
                  <a:cubicBezTo>
                    <a:pt x="930" y="1244"/>
                    <a:pt x="924" y="1246"/>
                    <a:pt x="921" y="1246"/>
                  </a:cubicBezTo>
                  <a:cubicBezTo>
                    <a:pt x="908" y="1247"/>
                    <a:pt x="919" y="1238"/>
                    <a:pt x="927" y="1228"/>
                  </a:cubicBezTo>
                  <a:cubicBezTo>
                    <a:pt x="928" y="1222"/>
                    <a:pt x="933" y="1216"/>
                    <a:pt x="936" y="1212"/>
                  </a:cubicBezTo>
                  <a:cubicBezTo>
                    <a:pt x="944" y="1202"/>
                    <a:pt x="947" y="1197"/>
                    <a:pt x="947" y="1189"/>
                  </a:cubicBezTo>
                  <a:cubicBezTo>
                    <a:pt x="947" y="1187"/>
                    <a:pt x="947" y="1184"/>
                    <a:pt x="945" y="1183"/>
                  </a:cubicBezTo>
                  <a:cubicBezTo>
                    <a:pt x="944" y="1182"/>
                    <a:pt x="942" y="1182"/>
                    <a:pt x="941" y="1182"/>
                  </a:cubicBezTo>
                  <a:cubicBezTo>
                    <a:pt x="937" y="1182"/>
                    <a:pt x="934" y="1183"/>
                    <a:pt x="930" y="1183"/>
                  </a:cubicBezTo>
                  <a:cubicBezTo>
                    <a:pt x="929" y="1183"/>
                    <a:pt x="925" y="1184"/>
                    <a:pt x="923" y="1185"/>
                  </a:cubicBezTo>
                  <a:cubicBezTo>
                    <a:pt x="920" y="1185"/>
                    <a:pt x="915" y="1184"/>
                    <a:pt x="912" y="1184"/>
                  </a:cubicBezTo>
                  <a:cubicBezTo>
                    <a:pt x="899" y="1182"/>
                    <a:pt x="874" y="1162"/>
                    <a:pt x="867" y="1153"/>
                  </a:cubicBezTo>
                  <a:cubicBezTo>
                    <a:pt x="862" y="1146"/>
                    <a:pt x="834" y="1123"/>
                    <a:pt x="825" y="1121"/>
                  </a:cubicBezTo>
                  <a:cubicBezTo>
                    <a:pt x="830" y="1075"/>
                    <a:pt x="832" y="1020"/>
                    <a:pt x="828" y="969"/>
                  </a:cubicBezTo>
                  <a:cubicBezTo>
                    <a:pt x="842" y="991"/>
                    <a:pt x="858" y="1011"/>
                    <a:pt x="877" y="1028"/>
                  </a:cubicBezTo>
                  <a:cubicBezTo>
                    <a:pt x="902" y="1050"/>
                    <a:pt x="929" y="1069"/>
                    <a:pt x="952" y="1092"/>
                  </a:cubicBezTo>
                  <a:cubicBezTo>
                    <a:pt x="974" y="1114"/>
                    <a:pt x="991" y="1136"/>
                    <a:pt x="1001" y="1167"/>
                  </a:cubicBezTo>
                  <a:cubicBezTo>
                    <a:pt x="1005" y="1182"/>
                    <a:pt x="1005" y="1200"/>
                    <a:pt x="1005" y="1218"/>
                  </a:cubicBezTo>
                  <a:cubicBezTo>
                    <a:pt x="1005" y="1225"/>
                    <a:pt x="997" y="1251"/>
                    <a:pt x="1011" y="1237"/>
                  </a:cubicBezTo>
                  <a:cubicBezTo>
                    <a:pt x="1027" y="1220"/>
                    <a:pt x="1034" y="1208"/>
                    <a:pt x="1045" y="1188"/>
                  </a:cubicBezTo>
                  <a:cubicBezTo>
                    <a:pt x="1048" y="1181"/>
                    <a:pt x="1053" y="1166"/>
                    <a:pt x="1053" y="1157"/>
                  </a:cubicBezTo>
                  <a:cubicBezTo>
                    <a:pt x="1053" y="1150"/>
                    <a:pt x="1053" y="1143"/>
                    <a:pt x="1053" y="1136"/>
                  </a:cubicBezTo>
                  <a:cubicBezTo>
                    <a:pt x="1052" y="1128"/>
                    <a:pt x="1048" y="1117"/>
                    <a:pt x="1048" y="1113"/>
                  </a:cubicBezTo>
                  <a:cubicBezTo>
                    <a:pt x="1048" y="1106"/>
                    <a:pt x="1053" y="1110"/>
                    <a:pt x="1057" y="1112"/>
                  </a:cubicBezTo>
                  <a:cubicBezTo>
                    <a:pt x="1063" y="1117"/>
                    <a:pt x="1077" y="1120"/>
                    <a:pt x="1082" y="1120"/>
                  </a:cubicBezTo>
                  <a:cubicBezTo>
                    <a:pt x="1091" y="1120"/>
                    <a:pt x="1100" y="1120"/>
                    <a:pt x="1109" y="1119"/>
                  </a:cubicBezTo>
                  <a:cubicBezTo>
                    <a:pt x="1127" y="1117"/>
                    <a:pt x="1145" y="1113"/>
                    <a:pt x="1161" y="1105"/>
                  </a:cubicBezTo>
                  <a:close/>
                  <a:moveTo>
                    <a:pt x="808" y="448"/>
                  </a:moveTo>
                  <a:cubicBezTo>
                    <a:pt x="810" y="456"/>
                    <a:pt x="815" y="463"/>
                    <a:pt x="816" y="466"/>
                  </a:cubicBezTo>
                  <a:cubicBezTo>
                    <a:pt x="817" y="470"/>
                    <a:pt x="825" y="480"/>
                    <a:pt x="825" y="482"/>
                  </a:cubicBezTo>
                  <a:cubicBezTo>
                    <a:pt x="816" y="485"/>
                    <a:pt x="788" y="473"/>
                    <a:pt x="781" y="466"/>
                  </a:cubicBezTo>
                  <a:cubicBezTo>
                    <a:pt x="770" y="455"/>
                    <a:pt x="758" y="437"/>
                    <a:pt x="749" y="425"/>
                  </a:cubicBezTo>
                  <a:cubicBezTo>
                    <a:pt x="747" y="423"/>
                    <a:pt x="744" y="419"/>
                    <a:pt x="741" y="417"/>
                  </a:cubicBezTo>
                  <a:cubicBezTo>
                    <a:pt x="736" y="412"/>
                    <a:pt x="732" y="410"/>
                    <a:pt x="727" y="405"/>
                  </a:cubicBezTo>
                  <a:cubicBezTo>
                    <a:pt x="724" y="403"/>
                    <a:pt x="716" y="395"/>
                    <a:pt x="712" y="395"/>
                  </a:cubicBezTo>
                  <a:cubicBezTo>
                    <a:pt x="706" y="396"/>
                    <a:pt x="715" y="407"/>
                    <a:pt x="717" y="409"/>
                  </a:cubicBezTo>
                  <a:cubicBezTo>
                    <a:pt x="730" y="422"/>
                    <a:pt x="730" y="422"/>
                    <a:pt x="730" y="422"/>
                  </a:cubicBezTo>
                  <a:cubicBezTo>
                    <a:pt x="739" y="431"/>
                    <a:pt x="746" y="440"/>
                    <a:pt x="752" y="450"/>
                  </a:cubicBezTo>
                  <a:cubicBezTo>
                    <a:pt x="754" y="454"/>
                    <a:pt x="757" y="460"/>
                    <a:pt x="758" y="462"/>
                  </a:cubicBezTo>
                  <a:cubicBezTo>
                    <a:pt x="761" y="468"/>
                    <a:pt x="764" y="476"/>
                    <a:pt x="765" y="482"/>
                  </a:cubicBezTo>
                  <a:cubicBezTo>
                    <a:pt x="766" y="496"/>
                    <a:pt x="766" y="513"/>
                    <a:pt x="764" y="525"/>
                  </a:cubicBezTo>
                  <a:cubicBezTo>
                    <a:pt x="762" y="540"/>
                    <a:pt x="760" y="548"/>
                    <a:pt x="757" y="557"/>
                  </a:cubicBezTo>
                  <a:cubicBezTo>
                    <a:pt x="755" y="560"/>
                    <a:pt x="750" y="576"/>
                    <a:pt x="746" y="579"/>
                  </a:cubicBezTo>
                  <a:cubicBezTo>
                    <a:pt x="744" y="537"/>
                    <a:pt x="709" y="471"/>
                    <a:pt x="693" y="461"/>
                  </a:cubicBezTo>
                  <a:cubicBezTo>
                    <a:pt x="681" y="461"/>
                    <a:pt x="699" y="479"/>
                    <a:pt x="705" y="492"/>
                  </a:cubicBezTo>
                  <a:cubicBezTo>
                    <a:pt x="712" y="508"/>
                    <a:pt x="724" y="533"/>
                    <a:pt x="727" y="550"/>
                  </a:cubicBezTo>
                  <a:cubicBezTo>
                    <a:pt x="729" y="562"/>
                    <a:pt x="733" y="575"/>
                    <a:pt x="734" y="585"/>
                  </a:cubicBezTo>
                  <a:cubicBezTo>
                    <a:pt x="736" y="602"/>
                    <a:pt x="757" y="647"/>
                    <a:pt x="766" y="649"/>
                  </a:cubicBezTo>
                  <a:cubicBezTo>
                    <a:pt x="748" y="651"/>
                    <a:pt x="710" y="630"/>
                    <a:pt x="700" y="612"/>
                  </a:cubicBezTo>
                  <a:cubicBezTo>
                    <a:pt x="697" y="606"/>
                    <a:pt x="688" y="608"/>
                    <a:pt x="688" y="582"/>
                  </a:cubicBezTo>
                  <a:cubicBezTo>
                    <a:pt x="688" y="569"/>
                    <a:pt x="691" y="555"/>
                    <a:pt x="690" y="546"/>
                  </a:cubicBezTo>
                  <a:cubicBezTo>
                    <a:pt x="684" y="544"/>
                    <a:pt x="685" y="548"/>
                    <a:pt x="681" y="563"/>
                  </a:cubicBezTo>
                  <a:cubicBezTo>
                    <a:pt x="678" y="579"/>
                    <a:pt x="679" y="593"/>
                    <a:pt x="675" y="609"/>
                  </a:cubicBezTo>
                  <a:cubicBezTo>
                    <a:pt x="671" y="626"/>
                    <a:pt x="657" y="659"/>
                    <a:pt x="658" y="679"/>
                  </a:cubicBezTo>
                  <a:cubicBezTo>
                    <a:pt x="648" y="666"/>
                    <a:pt x="636" y="654"/>
                    <a:pt x="629" y="635"/>
                  </a:cubicBezTo>
                  <a:cubicBezTo>
                    <a:pt x="623" y="618"/>
                    <a:pt x="620" y="592"/>
                    <a:pt x="620" y="576"/>
                  </a:cubicBezTo>
                  <a:cubicBezTo>
                    <a:pt x="622" y="570"/>
                    <a:pt x="625" y="559"/>
                    <a:pt x="627" y="553"/>
                  </a:cubicBezTo>
                  <a:cubicBezTo>
                    <a:pt x="645" y="555"/>
                    <a:pt x="657" y="553"/>
                    <a:pt x="665" y="548"/>
                  </a:cubicBezTo>
                  <a:cubicBezTo>
                    <a:pt x="674" y="543"/>
                    <a:pt x="679" y="536"/>
                    <a:pt x="684" y="528"/>
                  </a:cubicBezTo>
                  <a:cubicBezTo>
                    <a:pt x="686" y="525"/>
                    <a:pt x="684" y="523"/>
                    <a:pt x="680" y="524"/>
                  </a:cubicBezTo>
                  <a:cubicBezTo>
                    <a:pt x="670" y="525"/>
                    <a:pt x="660" y="521"/>
                    <a:pt x="655" y="514"/>
                  </a:cubicBezTo>
                  <a:cubicBezTo>
                    <a:pt x="653" y="511"/>
                    <a:pt x="650" y="504"/>
                    <a:pt x="648" y="501"/>
                  </a:cubicBezTo>
                  <a:cubicBezTo>
                    <a:pt x="647" y="499"/>
                    <a:pt x="645" y="494"/>
                    <a:pt x="646" y="494"/>
                  </a:cubicBezTo>
                  <a:cubicBezTo>
                    <a:pt x="653" y="487"/>
                    <a:pt x="654" y="487"/>
                    <a:pt x="658" y="477"/>
                  </a:cubicBezTo>
                  <a:cubicBezTo>
                    <a:pt x="663" y="466"/>
                    <a:pt x="669" y="456"/>
                    <a:pt x="674" y="445"/>
                  </a:cubicBezTo>
                  <a:cubicBezTo>
                    <a:pt x="675" y="442"/>
                    <a:pt x="689" y="425"/>
                    <a:pt x="694" y="418"/>
                  </a:cubicBezTo>
                  <a:cubicBezTo>
                    <a:pt x="697" y="412"/>
                    <a:pt x="701" y="404"/>
                    <a:pt x="704" y="396"/>
                  </a:cubicBezTo>
                  <a:cubicBezTo>
                    <a:pt x="706" y="388"/>
                    <a:pt x="710" y="378"/>
                    <a:pt x="710" y="370"/>
                  </a:cubicBezTo>
                  <a:cubicBezTo>
                    <a:pt x="710" y="363"/>
                    <a:pt x="709" y="360"/>
                    <a:pt x="707" y="354"/>
                  </a:cubicBezTo>
                  <a:cubicBezTo>
                    <a:pt x="713" y="356"/>
                    <a:pt x="729" y="362"/>
                    <a:pt x="740" y="360"/>
                  </a:cubicBezTo>
                  <a:cubicBezTo>
                    <a:pt x="744" y="359"/>
                    <a:pt x="748" y="357"/>
                    <a:pt x="753" y="355"/>
                  </a:cubicBezTo>
                  <a:cubicBezTo>
                    <a:pt x="761" y="359"/>
                    <a:pt x="775" y="372"/>
                    <a:pt x="781" y="379"/>
                  </a:cubicBezTo>
                  <a:cubicBezTo>
                    <a:pt x="785" y="385"/>
                    <a:pt x="788" y="390"/>
                    <a:pt x="790" y="397"/>
                  </a:cubicBezTo>
                  <a:cubicBezTo>
                    <a:pt x="791" y="400"/>
                    <a:pt x="795" y="410"/>
                    <a:pt x="796" y="414"/>
                  </a:cubicBezTo>
                  <a:cubicBezTo>
                    <a:pt x="799" y="425"/>
                    <a:pt x="804" y="437"/>
                    <a:pt x="808" y="448"/>
                  </a:cubicBezTo>
                  <a:close/>
                  <a:moveTo>
                    <a:pt x="782" y="247"/>
                  </a:moveTo>
                  <a:cubicBezTo>
                    <a:pt x="790" y="249"/>
                    <a:pt x="798" y="248"/>
                    <a:pt x="803" y="247"/>
                  </a:cubicBezTo>
                  <a:cubicBezTo>
                    <a:pt x="807" y="246"/>
                    <a:pt x="815" y="244"/>
                    <a:pt x="818" y="240"/>
                  </a:cubicBezTo>
                  <a:cubicBezTo>
                    <a:pt x="821" y="253"/>
                    <a:pt x="810" y="271"/>
                    <a:pt x="802" y="276"/>
                  </a:cubicBezTo>
                  <a:cubicBezTo>
                    <a:pt x="790" y="284"/>
                    <a:pt x="788" y="278"/>
                    <a:pt x="780" y="273"/>
                  </a:cubicBezTo>
                  <a:cubicBezTo>
                    <a:pt x="773" y="269"/>
                    <a:pt x="767" y="264"/>
                    <a:pt x="759" y="263"/>
                  </a:cubicBezTo>
                  <a:cubicBezTo>
                    <a:pt x="754" y="264"/>
                    <a:pt x="755" y="267"/>
                    <a:pt x="759" y="270"/>
                  </a:cubicBezTo>
                  <a:cubicBezTo>
                    <a:pt x="763" y="272"/>
                    <a:pt x="769" y="277"/>
                    <a:pt x="771" y="278"/>
                  </a:cubicBezTo>
                  <a:cubicBezTo>
                    <a:pt x="775" y="282"/>
                    <a:pt x="792" y="295"/>
                    <a:pt x="795" y="303"/>
                  </a:cubicBezTo>
                  <a:cubicBezTo>
                    <a:pt x="800" y="311"/>
                    <a:pt x="800" y="316"/>
                    <a:pt x="801" y="325"/>
                  </a:cubicBezTo>
                  <a:cubicBezTo>
                    <a:pt x="801" y="328"/>
                    <a:pt x="800" y="334"/>
                    <a:pt x="800" y="337"/>
                  </a:cubicBezTo>
                  <a:cubicBezTo>
                    <a:pt x="798" y="331"/>
                    <a:pt x="763" y="297"/>
                    <a:pt x="754" y="297"/>
                  </a:cubicBezTo>
                  <a:cubicBezTo>
                    <a:pt x="746" y="299"/>
                    <a:pt x="752" y="303"/>
                    <a:pt x="755" y="305"/>
                  </a:cubicBezTo>
                  <a:cubicBezTo>
                    <a:pt x="760" y="310"/>
                    <a:pt x="766" y="315"/>
                    <a:pt x="768" y="317"/>
                  </a:cubicBezTo>
                  <a:cubicBezTo>
                    <a:pt x="775" y="323"/>
                    <a:pt x="788" y="339"/>
                    <a:pt x="792" y="348"/>
                  </a:cubicBezTo>
                  <a:cubicBezTo>
                    <a:pt x="799" y="359"/>
                    <a:pt x="800" y="378"/>
                    <a:pt x="798" y="390"/>
                  </a:cubicBezTo>
                  <a:cubicBezTo>
                    <a:pt x="799" y="386"/>
                    <a:pt x="788" y="372"/>
                    <a:pt x="781" y="365"/>
                  </a:cubicBezTo>
                  <a:cubicBezTo>
                    <a:pt x="776" y="360"/>
                    <a:pt x="768" y="352"/>
                    <a:pt x="760" y="350"/>
                  </a:cubicBezTo>
                  <a:cubicBezTo>
                    <a:pt x="761" y="349"/>
                    <a:pt x="763" y="349"/>
                    <a:pt x="763" y="348"/>
                  </a:cubicBezTo>
                  <a:cubicBezTo>
                    <a:pt x="766" y="346"/>
                    <a:pt x="767" y="343"/>
                    <a:pt x="768" y="339"/>
                  </a:cubicBezTo>
                  <a:cubicBezTo>
                    <a:pt x="768" y="337"/>
                    <a:pt x="767" y="337"/>
                    <a:pt x="765" y="337"/>
                  </a:cubicBezTo>
                  <a:cubicBezTo>
                    <a:pt x="759" y="338"/>
                    <a:pt x="752" y="338"/>
                    <a:pt x="750" y="337"/>
                  </a:cubicBezTo>
                  <a:cubicBezTo>
                    <a:pt x="746" y="336"/>
                    <a:pt x="745" y="336"/>
                    <a:pt x="741" y="332"/>
                  </a:cubicBezTo>
                  <a:cubicBezTo>
                    <a:pt x="731" y="323"/>
                    <a:pt x="731" y="325"/>
                    <a:pt x="736" y="315"/>
                  </a:cubicBezTo>
                  <a:cubicBezTo>
                    <a:pt x="741" y="305"/>
                    <a:pt x="742" y="295"/>
                    <a:pt x="743" y="274"/>
                  </a:cubicBezTo>
                  <a:cubicBezTo>
                    <a:pt x="744" y="257"/>
                    <a:pt x="736" y="242"/>
                    <a:pt x="734" y="234"/>
                  </a:cubicBezTo>
                  <a:cubicBezTo>
                    <a:pt x="742" y="234"/>
                    <a:pt x="748" y="233"/>
                    <a:pt x="753" y="231"/>
                  </a:cubicBezTo>
                  <a:cubicBezTo>
                    <a:pt x="762" y="239"/>
                    <a:pt x="770" y="243"/>
                    <a:pt x="782" y="247"/>
                  </a:cubicBezTo>
                  <a:close/>
                  <a:moveTo>
                    <a:pt x="541" y="59"/>
                  </a:moveTo>
                  <a:cubicBezTo>
                    <a:pt x="540" y="56"/>
                    <a:pt x="538" y="50"/>
                    <a:pt x="536" y="45"/>
                  </a:cubicBezTo>
                  <a:cubicBezTo>
                    <a:pt x="534" y="42"/>
                    <a:pt x="534" y="41"/>
                    <a:pt x="531" y="38"/>
                  </a:cubicBezTo>
                  <a:cubicBezTo>
                    <a:pt x="529" y="36"/>
                    <a:pt x="525" y="28"/>
                    <a:pt x="528" y="28"/>
                  </a:cubicBezTo>
                  <a:cubicBezTo>
                    <a:pt x="532" y="27"/>
                    <a:pt x="533" y="27"/>
                    <a:pt x="539" y="30"/>
                  </a:cubicBezTo>
                  <a:cubicBezTo>
                    <a:pt x="549" y="36"/>
                    <a:pt x="549" y="46"/>
                    <a:pt x="557" y="47"/>
                  </a:cubicBezTo>
                  <a:cubicBezTo>
                    <a:pt x="564" y="47"/>
                    <a:pt x="574" y="47"/>
                    <a:pt x="576" y="54"/>
                  </a:cubicBezTo>
                  <a:cubicBezTo>
                    <a:pt x="580" y="75"/>
                    <a:pt x="570" y="71"/>
                    <a:pt x="561" y="81"/>
                  </a:cubicBezTo>
                  <a:cubicBezTo>
                    <a:pt x="557" y="86"/>
                    <a:pt x="550" y="93"/>
                    <a:pt x="561" y="91"/>
                  </a:cubicBezTo>
                  <a:cubicBezTo>
                    <a:pt x="573" y="88"/>
                    <a:pt x="577" y="78"/>
                    <a:pt x="583" y="77"/>
                  </a:cubicBezTo>
                  <a:cubicBezTo>
                    <a:pt x="586" y="78"/>
                    <a:pt x="588" y="83"/>
                    <a:pt x="592" y="86"/>
                  </a:cubicBezTo>
                  <a:cubicBezTo>
                    <a:pt x="596" y="88"/>
                    <a:pt x="603" y="90"/>
                    <a:pt x="607" y="90"/>
                  </a:cubicBezTo>
                  <a:cubicBezTo>
                    <a:pt x="609" y="90"/>
                    <a:pt x="611" y="86"/>
                    <a:pt x="609" y="85"/>
                  </a:cubicBezTo>
                  <a:cubicBezTo>
                    <a:pt x="605" y="82"/>
                    <a:pt x="599" y="80"/>
                    <a:pt x="594" y="75"/>
                  </a:cubicBezTo>
                  <a:cubicBezTo>
                    <a:pt x="590" y="70"/>
                    <a:pt x="589" y="70"/>
                    <a:pt x="589" y="60"/>
                  </a:cubicBezTo>
                  <a:cubicBezTo>
                    <a:pt x="590" y="45"/>
                    <a:pt x="597" y="42"/>
                    <a:pt x="605" y="43"/>
                  </a:cubicBezTo>
                  <a:cubicBezTo>
                    <a:pt x="609" y="43"/>
                    <a:pt x="611" y="39"/>
                    <a:pt x="611" y="39"/>
                  </a:cubicBezTo>
                  <a:cubicBezTo>
                    <a:pt x="614" y="34"/>
                    <a:pt x="616" y="28"/>
                    <a:pt x="620" y="23"/>
                  </a:cubicBezTo>
                  <a:cubicBezTo>
                    <a:pt x="624" y="17"/>
                    <a:pt x="631" y="11"/>
                    <a:pt x="637" y="11"/>
                  </a:cubicBezTo>
                  <a:cubicBezTo>
                    <a:pt x="644" y="11"/>
                    <a:pt x="650" y="19"/>
                    <a:pt x="652" y="25"/>
                  </a:cubicBezTo>
                  <a:cubicBezTo>
                    <a:pt x="654" y="27"/>
                    <a:pt x="655" y="31"/>
                    <a:pt x="655" y="34"/>
                  </a:cubicBezTo>
                  <a:cubicBezTo>
                    <a:pt x="655" y="37"/>
                    <a:pt x="656" y="38"/>
                    <a:pt x="659" y="42"/>
                  </a:cubicBezTo>
                  <a:cubicBezTo>
                    <a:pt x="661" y="43"/>
                    <a:pt x="666" y="43"/>
                    <a:pt x="668" y="44"/>
                  </a:cubicBezTo>
                  <a:cubicBezTo>
                    <a:pt x="672" y="45"/>
                    <a:pt x="679" y="49"/>
                    <a:pt x="680" y="53"/>
                  </a:cubicBezTo>
                  <a:cubicBezTo>
                    <a:pt x="682" y="60"/>
                    <a:pt x="680" y="64"/>
                    <a:pt x="679" y="68"/>
                  </a:cubicBezTo>
                  <a:cubicBezTo>
                    <a:pt x="675" y="74"/>
                    <a:pt x="672" y="77"/>
                    <a:pt x="668" y="78"/>
                  </a:cubicBezTo>
                  <a:cubicBezTo>
                    <a:pt x="664" y="80"/>
                    <a:pt x="660" y="80"/>
                    <a:pt x="657" y="83"/>
                  </a:cubicBezTo>
                  <a:cubicBezTo>
                    <a:pt x="654" y="87"/>
                    <a:pt x="659" y="89"/>
                    <a:pt x="665" y="88"/>
                  </a:cubicBezTo>
                  <a:cubicBezTo>
                    <a:pt x="670" y="86"/>
                    <a:pt x="678" y="82"/>
                    <a:pt x="684" y="79"/>
                  </a:cubicBezTo>
                  <a:cubicBezTo>
                    <a:pt x="687" y="83"/>
                    <a:pt x="693" y="86"/>
                    <a:pt x="695" y="88"/>
                  </a:cubicBezTo>
                  <a:cubicBezTo>
                    <a:pt x="698" y="89"/>
                    <a:pt x="705" y="93"/>
                    <a:pt x="711" y="92"/>
                  </a:cubicBezTo>
                  <a:cubicBezTo>
                    <a:pt x="711" y="91"/>
                    <a:pt x="714" y="86"/>
                    <a:pt x="711" y="85"/>
                  </a:cubicBezTo>
                  <a:cubicBezTo>
                    <a:pt x="704" y="84"/>
                    <a:pt x="700" y="80"/>
                    <a:pt x="698" y="79"/>
                  </a:cubicBezTo>
                  <a:cubicBezTo>
                    <a:pt x="697" y="77"/>
                    <a:pt x="694" y="74"/>
                    <a:pt x="693" y="70"/>
                  </a:cubicBezTo>
                  <a:cubicBezTo>
                    <a:pt x="693" y="60"/>
                    <a:pt x="694" y="59"/>
                    <a:pt x="701" y="51"/>
                  </a:cubicBezTo>
                  <a:cubicBezTo>
                    <a:pt x="707" y="47"/>
                    <a:pt x="710" y="48"/>
                    <a:pt x="716" y="51"/>
                  </a:cubicBezTo>
                  <a:cubicBezTo>
                    <a:pt x="720" y="54"/>
                    <a:pt x="722" y="45"/>
                    <a:pt x="725" y="42"/>
                  </a:cubicBezTo>
                  <a:cubicBezTo>
                    <a:pt x="729" y="36"/>
                    <a:pt x="748" y="21"/>
                    <a:pt x="749" y="28"/>
                  </a:cubicBezTo>
                  <a:cubicBezTo>
                    <a:pt x="743" y="38"/>
                    <a:pt x="740" y="45"/>
                    <a:pt x="737" y="55"/>
                  </a:cubicBezTo>
                  <a:cubicBezTo>
                    <a:pt x="732" y="69"/>
                    <a:pt x="728" y="87"/>
                    <a:pt x="725" y="104"/>
                  </a:cubicBezTo>
                  <a:cubicBezTo>
                    <a:pt x="621" y="102"/>
                    <a:pt x="621" y="102"/>
                    <a:pt x="621" y="102"/>
                  </a:cubicBezTo>
                  <a:cubicBezTo>
                    <a:pt x="621" y="102"/>
                    <a:pt x="621" y="102"/>
                    <a:pt x="621" y="102"/>
                  </a:cubicBezTo>
                  <a:cubicBezTo>
                    <a:pt x="618" y="102"/>
                    <a:pt x="616" y="104"/>
                    <a:pt x="616" y="107"/>
                  </a:cubicBezTo>
                  <a:cubicBezTo>
                    <a:pt x="616" y="109"/>
                    <a:pt x="618" y="111"/>
                    <a:pt x="620" y="111"/>
                  </a:cubicBezTo>
                  <a:cubicBezTo>
                    <a:pt x="723" y="112"/>
                    <a:pt x="723" y="112"/>
                    <a:pt x="723" y="112"/>
                  </a:cubicBezTo>
                  <a:cubicBezTo>
                    <a:pt x="722" y="118"/>
                    <a:pt x="722" y="124"/>
                    <a:pt x="721" y="130"/>
                  </a:cubicBezTo>
                  <a:cubicBezTo>
                    <a:pt x="556" y="130"/>
                    <a:pt x="556" y="130"/>
                    <a:pt x="556" y="130"/>
                  </a:cubicBezTo>
                  <a:cubicBezTo>
                    <a:pt x="554" y="121"/>
                    <a:pt x="553" y="113"/>
                    <a:pt x="551" y="105"/>
                  </a:cubicBezTo>
                  <a:cubicBezTo>
                    <a:pt x="548" y="91"/>
                    <a:pt x="547" y="87"/>
                    <a:pt x="545" y="74"/>
                  </a:cubicBezTo>
                  <a:cubicBezTo>
                    <a:pt x="543" y="64"/>
                    <a:pt x="542" y="60"/>
                    <a:pt x="541" y="59"/>
                  </a:cubicBezTo>
                  <a:close/>
                  <a:moveTo>
                    <a:pt x="513" y="257"/>
                  </a:moveTo>
                  <a:cubicBezTo>
                    <a:pt x="511" y="254"/>
                    <a:pt x="511" y="252"/>
                    <a:pt x="511" y="249"/>
                  </a:cubicBezTo>
                  <a:cubicBezTo>
                    <a:pt x="517" y="247"/>
                    <a:pt x="522" y="245"/>
                    <a:pt x="527" y="242"/>
                  </a:cubicBezTo>
                  <a:cubicBezTo>
                    <a:pt x="526" y="247"/>
                    <a:pt x="525" y="253"/>
                    <a:pt x="525" y="256"/>
                  </a:cubicBezTo>
                  <a:cubicBezTo>
                    <a:pt x="525" y="261"/>
                    <a:pt x="526" y="269"/>
                    <a:pt x="521" y="265"/>
                  </a:cubicBezTo>
                  <a:cubicBezTo>
                    <a:pt x="519" y="263"/>
                    <a:pt x="515" y="259"/>
                    <a:pt x="513" y="257"/>
                  </a:cubicBezTo>
                  <a:close/>
                  <a:moveTo>
                    <a:pt x="531" y="258"/>
                  </a:moveTo>
                  <a:cubicBezTo>
                    <a:pt x="531" y="255"/>
                    <a:pt x="532" y="250"/>
                    <a:pt x="533" y="247"/>
                  </a:cubicBezTo>
                  <a:cubicBezTo>
                    <a:pt x="533" y="246"/>
                    <a:pt x="537" y="241"/>
                    <a:pt x="538" y="239"/>
                  </a:cubicBezTo>
                  <a:cubicBezTo>
                    <a:pt x="542" y="238"/>
                    <a:pt x="545" y="237"/>
                    <a:pt x="548" y="237"/>
                  </a:cubicBezTo>
                  <a:cubicBezTo>
                    <a:pt x="569" y="236"/>
                    <a:pt x="576" y="252"/>
                    <a:pt x="574" y="272"/>
                  </a:cubicBezTo>
                  <a:cubicBezTo>
                    <a:pt x="575" y="277"/>
                    <a:pt x="582" y="278"/>
                    <a:pt x="579" y="289"/>
                  </a:cubicBezTo>
                  <a:cubicBezTo>
                    <a:pt x="566" y="276"/>
                    <a:pt x="548" y="274"/>
                    <a:pt x="530" y="274"/>
                  </a:cubicBezTo>
                  <a:cubicBezTo>
                    <a:pt x="531" y="269"/>
                    <a:pt x="531" y="261"/>
                    <a:pt x="531" y="258"/>
                  </a:cubicBezTo>
                  <a:close/>
                  <a:moveTo>
                    <a:pt x="532" y="300"/>
                  </a:moveTo>
                  <a:cubicBezTo>
                    <a:pt x="531" y="295"/>
                    <a:pt x="531" y="286"/>
                    <a:pt x="532" y="285"/>
                  </a:cubicBezTo>
                  <a:cubicBezTo>
                    <a:pt x="534" y="285"/>
                    <a:pt x="535" y="287"/>
                    <a:pt x="536" y="288"/>
                  </a:cubicBezTo>
                  <a:cubicBezTo>
                    <a:pt x="542" y="294"/>
                    <a:pt x="542" y="294"/>
                    <a:pt x="542" y="294"/>
                  </a:cubicBezTo>
                  <a:cubicBezTo>
                    <a:pt x="543" y="295"/>
                    <a:pt x="545" y="298"/>
                    <a:pt x="547" y="300"/>
                  </a:cubicBezTo>
                  <a:cubicBezTo>
                    <a:pt x="541" y="299"/>
                    <a:pt x="536" y="299"/>
                    <a:pt x="532" y="300"/>
                  </a:cubicBezTo>
                  <a:close/>
                  <a:moveTo>
                    <a:pt x="562" y="301"/>
                  </a:moveTo>
                  <a:cubicBezTo>
                    <a:pt x="561" y="299"/>
                    <a:pt x="558" y="297"/>
                    <a:pt x="556" y="295"/>
                  </a:cubicBezTo>
                  <a:cubicBezTo>
                    <a:pt x="549" y="291"/>
                    <a:pt x="551" y="294"/>
                    <a:pt x="542" y="284"/>
                  </a:cubicBezTo>
                  <a:cubicBezTo>
                    <a:pt x="541" y="283"/>
                    <a:pt x="540" y="282"/>
                    <a:pt x="539" y="281"/>
                  </a:cubicBezTo>
                  <a:cubicBezTo>
                    <a:pt x="543" y="281"/>
                    <a:pt x="547" y="282"/>
                    <a:pt x="551" y="282"/>
                  </a:cubicBezTo>
                  <a:cubicBezTo>
                    <a:pt x="555" y="283"/>
                    <a:pt x="573" y="289"/>
                    <a:pt x="578" y="293"/>
                  </a:cubicBezTo>
                  <a:cubicBezTo>
                    <a:pt x="576" y="298"/>
                    <a:pt x="574" y="301"/>
                    <a:pt x="568" y="301"/>
                  </a:cubicBezTo>
                  <a:cubicBezTo>
                    <a:pt x="566" y="301"/>
                    <a:pt x="564" y="301"/>
                    <a:pt x="562" y="301"/>
                  </a:cubicBezTo>
                  <a:close/>
                  <a:moveTo>
                    <a:pt x="483" y="303"/>
                  </a:moveTo>
                  <a:cubicBezTo>
                    <a:pt x="468" y="304"/>
                    <a:pt x="452" y="305"/>
                    <a:pt x="435" y="300"/>
                  </a:cubicBezTo>
                  <a:cubicBezTo>
                    <a:pt x="427" y="297"/>
                    <a:pt x="416" y="291"/>
                    <a:pt x="411" y="285"/>
                  </a:cubicBezTo>
                  <a:cubicBezTo>
                    <a:pt x="407" y="281"/>
                    <a:pt x="406" y="280"/>
                    <a:pt x="403" y="273"/>
                  </a:cubicBezTo>
                  <a:cubicBezTo>
                    <a:pt x="400" y="264"/>
                    <a:pt x="401" y="257"/>
                    <a:pt x="402" y="250"/>
                  </a:cubicBezTo>
                  <a:cubicBezTo>
                    <a:pt x="404" y="241"/>
                    <a:pt x="413" y="234"/>
                    <a:pt x="414" y="233"/>
                  </a:cubicBezTo>
                  <a:cubicBezTo>
                    <a:pt x="415" y="245"/>
                    <a:pt x="415" y="250"/>
                    <a:pt x="421" y="259"/>
                  </a:cubicBezTo>
                  <a:cubicBezTo>
                    <a:pt x="439" y="286"/>
                    <a:pt x="479" y="285"/>
                    <a:pt x="522" y="281"/>
                  </a:cubicBezTo>
                  <a:cubicBezTo>
                    <a:pt x="523" y="281"/>
                    <a:pt x="524" y="281"/>
                    <a:pt x="525" y="281"/>
                  </a:cubicBezTo>
                  <a:cubicBezTo>
                    <a:pt x="524" y="286"/>
                    <a:pt x="524" y="292"/>
                    <a:pt x="524" y="298"/>
                  </a:cubicBezTo>
                  <a:cubicBezTo>
                    <a:pt x="510" y="300"/>
                    <a:pt x="497" y="302"/>
                    <a:pt x="483" y="303"/>
                  </a:cubicBezTo>
                  <a:close/>
                  <a:moveTo>
                    <a:pt x="464" y="393"/>
                  </a:moveTo>
                  <a:cubicBezTo>
                    <a:pt x="463" y="407"/>
                    <a:pt x="471" y="415"/>
                    <a:pt x="482" y="417"/>
                  </a:cubicBezTo>
                  <a:cubicBezTo>
                    <a:pt x="492" y="419"/>
                    <a:pt x="503" y="416"/>
                    <a:pt x="514" y="408"/>
                  </a:cubicBezTo>
                  <a:cubicBezTo>
                    <a:pt x="525" y="400"/>
                    <a:pt x="528" y="399"/>
                    <a:pt x="535" y="391"/>
                  </a:cubicBezTo>
                  <a:cubicBezTo>
                    <a:pt x="546" y="378"/>
                    <a:pt x="555" y="369"/>
                    <a:pt x="562" y="363"/>
                  </a:cubicBezTo>
                  <a:cubicBezTo>
                    <a:pt x="564" y="362"/>
                    <a:pt x="566" y="361"/>
                    <a:pt x="569" y="360"/>
                  </a:cubicBezTo>
                  <a:cubicBezTo>
                    <a:pt x="570" y="371"/>
                    <a:pt x="592" y="394"/>
                    <a:pt x="601" y="386"/>
                  </a:cubicBezTo>
                  <a:cubicBezTo>
                    <a:pt x="605" y="382"/>
                    <a:pt x="600" y="376"/>
                    <a:pt x="598" y="374"/>
                  </a:cubicBezTo>
                  <a:cubicBezTo>
                    <a:pt x="595" y="371"/>
                    <a:pt x="597" y="356"/>
                    <a:pt x="600" y="354"/>
                  </a:cubicBezTo>
                  <a:cubicBezTo>
                    <a:pt x="616" y="354"/>
                    <a:pt x="627" y="343"/>
                    <a:pt x="628" y="328"/>
                  </a:cubicBezTo>
                  <a:cubicBezTo>
                    <a:pt x="631" y="331"/>
                    <a:pt x="634" y="335"/>
                    <a:pt x="637" y="338"/>
                  </a:cubicBezTo>
                  <a:cubicBezTo>
                    <a:pt x="640" y="342"/>
                    <a:pt x="647" y="344"/>
                    <a:pt x="652" y="345"/>
                  </a:cubicBezTo>
                  <a:cubicBezTo>
                    <a:pt x="661" y="348"/>
                    <a:pt x="672" y="346"/>
                    <a:pt x="676" y="337"/>
                  </a:cubicBezTo>
                  <a:cubicBezTo>
                    <a:pt x="673" y="337"/>
                    <a:pt x="668" y="335"/>
                    <a:pt x="665" y="332"/>
                  </a:cubicBezTo>
                  <a:cubicBezTo>
                    <a:pt x="661" y="328"/>
                    <a:pt x="659" y="325"/>
                    <a:pt x="658" y="315"/>
                  </a:cubicBezTo>
                  <a:cubicBezTo>
                    <a:pt x="657" y="306"/>
                    <a:pt x="655" y="297"/>
                    <a:pt x="657" y="294"/>
                  </a:cubicBezTo>
                  <a:cubicBezTo>
                    <a:pt x="661" y="289"/>
                    <a:pt x="660" y="282"/>
                    <a:pt x="660" y="279"/>
                  </a:cubicBezTo>
                  <a:cubicBezTo>
                    <a:pt x="660" y="268"/>
                    <a:pt x="655" y="263"/>
                    <a:pt x="653" y="259"/>
                  </a:cubicBezTo>
                  <a:cubicBezTo>
                    <a:pt x="660" y="259"/>
                    <a:pt x="667" y="251"/>
                    <a:pt x="670" y="247"/>
                  </a:cubicBezTo>
                  <a:cubicBezTo>
                    <a:pt x="676" y="240"/>
                    <a:pt x="673" y="222"/>
                    <a:pt x="669" y="227"/>
                  </a:cubicBezTo>
                  <a:cubicBezTo>
                    <a:pt x="659" y="237"/>
                    <a:pt x="658" y="234"/>
                    <a:pt x="650" y="227"/>
                  </a:cubicBezTo>
                  <a:cubicBezTo>
                    <a:pt x="636" y="217"/>
                    <a:pt x="628" y="213"/>
                    <a:pt x="601" y="213"/>
                  </a:cubicBezTo>
                  <a:cubicBezTo>
                    <a:pt x="600" y="214"/>
                    <a:pt x="600" y="214"/>
                    <a:pt x="600" y="214"/>
                  </a:cubicBezTo>
                  <a:cubicBezTo>
                    <a:pt x="599" y="222"/>
                    <a:pt x="621" y="222"/>
                    <a:pt x="632" y="230"/>
                  </a:cubicBezTo>
                  <a:cubicBezTo>
                    <a:pt x="642" y="237"/>
                    <a:pt x="649" y="241"/>
                    <a:pt x="664" y="242"/>
                  </a:cubicBezTo>
                  <a:cubicBezTo>
                    <a:pt x="662" y="249"/>
                    <a:pt x="647" y="255"/>
                    <a:pt x="638" y="248"/>
                  </a:cubicBezTo>
                  <a:cubicBezTo>
                    <a:pt x="627" y="239"/>
                    <a:pt x="616" y="241"/>
                    <a:pt x="609" y="246"/>
                  </a:cubicBezTo>
                  <a:cubicBezTo>
                    <a:pt x="610" y="246"/>
                    <a:pt x="610" y="246"/>
                    <a:pt x="610" y="246"/>
                  </a:cubicBezTo>
                  <a:cubicBezTo>
                    <a:pt x="618" y="248"/>
                    <a:pt x="637" y="257"/>
                    <a:pt x="643" y="262"/>
                  </a:cubicBezTo>
                  <a:cubicBezTo>
                    <a:pt x="646" y="265"/>
                    <a:pt x="648" y="269"/>
                    <a:pt x="650" y="272"/>
                  </a:cubicBezTo>
                  <a:cubicBezTo>
                    <a:pt x="653" y="274"/>
                    <a:pt x="654" y="286"/>
                    <a:pt x="651" y="284"/>
                  </a:cubicBezTo>
                  <a:cubicBezTo>
                    <a:pt x="650" y="284"/>
                    <a:pt x="647" y="279"/>
                    <a:pt x="646" y="278"/>
                  </a:cubicBezTo>
                  <a:cubicBezTo>
                    <a:pt x="642" y="274"/>
                    <a:pt x="638" y="271"/>
                    <a:pt x="633" y="269"/>
                  </a:cubicBezTo>
                  <a:cubicBezTo>
                    <a:pt x="628" y="267"/>
                    <a:pt x="616" y="265"/>
                    <a:pt x="615" y="271"/>
                  </a:cubicBezTo>
                  <a:cubicBezTo>
                    <a:pt x="624" y="273"/>
                    <a:pt x="630" y="275"/>
                    <a:pt x="636" y="281"/>
                  </a:cubicBezTo>
                  <a:cubicBezTo>
                    <a:pt x="639" y="284"/>
                    <a:pt x="641" y="285"/>
                    <a:pt x="645" y="290"/>
                  </a:cubicBezTo>
                  <a:cubicBezTo>
                    <a:pt x="648" y="293"/>
                    <a:pt x="648" y="299"/>
                    <a:pt x="649" y="305"/>
                  </a:cubicBezTo>
                  <a:cubicBezTo>
                    <a:pt x="649" y="311"/>
                    <a:pt x="648" y="317"/>
                    <a:pt x="649" y="320"/>
                  </a:cubicBezTo>
                  <a:cubicBezTo>
                    <a:pt x="650" y="324"/>
                    <a:pt x="654" y="335"/>
                    <a:pt x="655" y="337"/>
                  </a:cubicBezTo>
                  <a:cubicBezTo>
                    <a:pt x="638" y="337"/>
                    <a:pt x="624" y="295"/>
                    <a:pt x="610" y="302"/>
                  </a:cubicBezTo>
                  <a:cubicBezTo>
                    <a:pt x="610" y="303"/>
                    <a:pt x="618" y="317"/>
                    <a:pt x="619" y="320"/>
                  </a:cubicBezTo>
                  <a:cubicBezTo>
                    <a:pt x="621" y="327"/>
                    <a:pt x="621" y="337"/>
                    <a:pt x="617" y="341"/>
                  </a:cubicBezTo>
                  <a:cubicBezTo>
                    <a:pt x="614" y="343"/>
                    <a:pt x="607" y="347"/>
                    <a:pt x="604" y="345"/>
                  </a:cubicBezTo>
                  <a:cubicBezTo>
                    <a:pt x="604" y="337"/>
                    <a:pt x="609" y="325"/>
                    <a:pt x="607" y="321"/>
                  </a:cubicBezTo>
                  <a:cubicBezTo>
                    <a:pt x="606" y="320"/>
                    <a:pt x="600" y="318"/>
                    <a:pt x="600" y="322"/>
                  </a:cubicBezTo>
                  <a:cubicBezTo>
                    <a:pt x="600" y="337"/>
                    <a:pt x="597" y="343"/>
                    <a:pt x="592" y="353"/>
                  </a:cubicBezTo>
                  <a:cubicBezTo>
                    <a:pt x="590" y="356"/>
                    <a:pt x="590" y="372"/>
                    <a:pt x="588" y="372"/>
                  </a:cubicBezTo>
                  <a:cubicBezTo>
                    <a:pt x="581" y="374"/>
                    <a:pt x="576" y="356"/>
                    <a:pt x="576" y="349"/>
                  </a:cubicBezTo>
                  <a:cubicBezTo>
                    <a:pt x="576" y="346"/>
                    <a:pt x="581" y="334"/>
                    <a:pt x="576" y="333"/>
                  </a:cubicBezTo>
                  <a:cubicBezTo>
                    <a:pt x="572" y="334"/>
                    <a:pt x="571" y="342"/>
                    <a:pt x="568" y="346"/>
                  </a:cubicBezTo>
                  <a:cubicBezTo>
                    <a:pt x="565" y="348"/>
                    <a:pt x="558" y="352"/>
                    <a:pt x="555" y="354"/>
                  </a:cubicBezTo>
                  <a:cubicBezTo>
                    <a:pt x="537" y="363"/>
                    <a:pt x="557" y="342"/>
                    <a:pt x="559" y="338"/>
                  </a:cubicBezTo>
                  <a:cubicBezTo>
                    <a:pt x="560" y="336"/>
                    <a:pt x="563" y="331"/>
                    <a:pt x="557" y="332"/>
                  </a:cubicBezTo>
                  <a:cubicBezTo>
                    <a:pt x="557" y="332"/>
                    <a:pt x="551" y="338"/>
                    <a:pt x="550" y="339"/>
                  </a:cubicBezTo>
                  <a:cubicBezTo>
                    <a:pt x="548" y="341"/>
                    <a:pt x="543" y="347"/>
                    <a:pt x="541" y="348"/>
                  </a:cubicBezTo>
                  <a:cubicBezTo>
                    <a:pt x="538" y="350"/>
                    <a:pt x="527" y="355"/>
                    <a:pt x="533" y="344"/>
                  </a:cubicBezTo>
                  <a:cubicBezTo>
                    <a:pt x="534" y="343"/>
                    <a:pt x="540" y="334"/>
                    <a:pt x="535" y="334"/>
                  </a:cubicBezTo>
                  <a:cubicBezTo>
                    <a:pt x="535" y="334"/>
                    <a:pt x="531" y="338"/>
                    <a:pt x="530" y="338"/>
                  </a:cubicBezTo>
                  <a:cubicBezTo>
                    <a:pt x="529" y="339"/>
                    <a:pt x="525" y="343"/>
                    <a:pt x="524" y="344"/>
                  </a:cubicBezTo>
                  <a:cubicBezTo>
                    <a:pt x="521" y="347"/>
                    <a:pt x="508" y="355"/>
                    <a:pt x="505" y="355"/>
                  </a:cubicBezTo>
                  <a:cubicBezTo>
                    <a:pt x="504" y="355"/>
                    <a:pt x="507" y="349"/>
                    <a:pt x="507" y="349"/>
                  </a:cubicBezTo>
                  <a:cubicBezTo>
                    <a:pt x="511" y="339"/>
                    <a:pt x="514" y="327"/>
                    <a:pt x="520" y="319"/>
                  </a:cubicBezTo>
                  <a:cubicBezTo>
                    <a:pt x="529" y="309"/>
                    <a:pt x="532" y="311"/>
                    <a:pt x="546" y="311"/>
                  </a:cubicBezTo>
                  <a:cubicBezTo>
                    <a:pt x="555" y="311"/>
                    <a:pt x="563" y="311"/>
                    <a:pt x="571" y="311"/>
                  </a:cubicBezTo>
                  <a:cubicBezTo>
                    <a:pt x="577" y="311"/>
                    <a:pt x="586" y="305"/>
                    <a:pt x="588" y="296"/>
                  </a:cubicBezTo>
                  <a:cubicBezTo>
                    <a:pt x="590" y="292"/>
                    <a:pt x="589" y="287"/>
                    <a:pt x="590" y="282"/>
                  </a:cubicBezTo>
                  <a:cubicBezTo>
                    <a:pt x="590" y="276"/>
                    <a:pt x="588" y="275"/>
                    <a:pt x="587" y="274"/>
                  </a:cubicBezTo>
                  <a:cubicBezTo>
                    <a:pt x="580" y="270"/>
                    <a:pt x="585" y="252"/>
                    <a:pt x="579" y="243"/>
                  </a:cubicBezTo>
                  <a:cubicBezTo>
                    <a:pt x="578" y="241"/>
                    <a:pt x="574" y="236"/>
                    <a:pt x="569" y="233"/>
                  </a:cubicBezTo>
                  <a:cubicBezTo>
                    <a:pt x="565" y="230"/>
                    <a:pt x="559" y="229"/>
                    <a:pt x="555" y="228"/>
                  </a:cubicBezTo>
                  <a:cubicBezTo>
                    <a:pt x="548" y="226"/>
                    <a:pt x="540" y="228"/>
                    <a:pt x="532" y="231"/>
                  </a:cubicBezTo>
                  <a:cubicBezTo>
                    <a:pt x="514" y="239"/>
                    <a:pt x="496" y="241"/>
                    <a:pt x="489" y="240"/>
                  </a:cubicBezTo>
                  <a:cubicBezTo>
                    <a:pt x="480" y="239"/>
                    <a:pt x="477" y="233"/>
                    <a:pt x="474" y="223"/>
                  </a:cubicBezTo>
                  <a:cubicBezTo>
                    <a:pt x="472" y="215"/>
                    <a:pt x="479" y="214"/>
                    <a:pt x="484" y="208"/>
                  </a:cubicBezTo>
                  <a:cubicBezTo>
                    <a:pt x="488" y="203"/>
                    <a:pt x="478" y="206"/>
                    <a:pt x="474" y="208"/>
                  </a:cubicBezTo>
                  <a:cubicBezTo>
                    <a:pt x="471" y="209"/>
                    <a:pt x="470" y="209"/>
                    <a:pt x="468" y="207"/>
                  </a:cubicBezTo>
                  <a:cubicBezTo>
                    <a:pt x="462" y="203"/>
                    <a:pt x="472" y="198"/>
                    <a:pt x="477" y="193"/>
                  </a:cubicBezTo>
                  <a:cubicBezTo>
                    <a:pt x="479" y="191"/>
                    <a:pt x="487" y="186"/>
                    <a:pt x="496" y="182"/>
                  </a:cubicBezTo>
                  <a:cubicBezTo>
                    <a:pt x="503" y="179"/>
                    <a:pt x="508" y="177"/>
                    <a:pt x="511" y="175"/>
                  </a:cubicBezTo>
                  <a:cubicBezTo>
                    <a:pt x="516" y="172"/>
                    <a:pt x="521" y="169"/>
                    <a:pt x="522" y="168"/>
                  </a:cubicBezTo>
                  <a:cubicBezTo>
                    <a:pt x="526" y="165"/>
                    <a:pt x="531" y="156"/>
                    <a:pt x="532" y="154"/>
                  </a:cubicBezTo>
                  <a:cubicBezTo>
                    <a:pt x="537" y="148"/>
                    <a:pt x="548" y="143"/>
                    <a:pt x="554" y="140"/>
                  </a:cubicBezTo>
                  <a:cubicBezTo>
                    <a:pt x="725" y="140"/>
                    <a:pt x="725" y="140"/>
                    <a:pt x="725" y="140"/>
                  </a:cubicBezTo>
                  <a:cubicBezTo>
                    <a:pt x="726" y="140"/>
                    <a:pt x="726" y="140"/>
                    <a:pt x="727" y="140"/>
                  </a:cubicBezTo>
                  <a:cubicBezTo>
                    <a:pt x="720" y="145"/>
                    <a:pt x="715" y="150"/>
                    <a:pt x="711" y="155"/>
                  </a:cubicBezTo>
                  <a:cubicBezTo>
                    <a:pt x="709" y="153"/>
                    <a:pt x="704" y="146"/>
                    <a:pt x="703" y="146"/>
                  </a:cubicBezTo>
                  <a:cubicBezTo>
                    <a:pt x="701" y="146"/>
                    <a:pt x="700" y="147"/>
                    <a:pt x="699" y="147"/>
                  </a:cubicBezTo>
                  <a:cubicBezTo>
                    <a:pt x="698" y="148"/>
                    <a:pt x="704" y="154"/>
                    <a:pt x="706" y="158"/>
                  </a:cubicBezTo>
                  <a:cubicBezTo>
                    <a:pt x="708" y="163"/>
                    <a:pt x="711" y="168"/>
                    <a:pt x="715" y="165"/>
                  </a:cubicBezTo>
                  <a:cubicBezTo>
                    <a:pt x="719" y="161"/>
                    <a:pt x="724" y="155"/>
                    <a:pt x="730" y="150"/>
                  </a:cubicBezTo>
                  <a:cubicBezTo>
                    <a:pt x="734" y="147"/>
                    <a:pt x="739" y="144"/>
                    <a:pt x="744" y="142"/>
                  </a:cubicBezTo>
                  <a:cubicBezTo>
                    <a:pt x="748" y="141"/>
                    <a:pt x="751" y="139"/>
                    <a:pt x="756" y="138"/>
                  </a:cubicBezTo>
                  <a:cubicBezTo>
                    <a:pt x="776" y="134"/>
                    <a:pt x="766" y="145"/>
                    <a:pt x="771" y="155"/>
                  </a:cubicBezTo>
                  <a:cubicBezTo>
                    <a:pt x="780" y="175"/>
                    <a:pt x="773" y="196"/>
                    <a:pt x="766" y="207"/>
                  </a:cubicBezTo>
                  <a:cubicBezTo>
                    <a:pt x="759" y="218"/>
                    <a:pt x="739" y="223"/>
                    <a:pt x="735" y="223"/>
                  </a:cubicBezTo>
                  <a:cubicBezTo>
                    <a:pt x="726" y="221"/>
                    <a:pt x="727" y="224"/>
                    <a:pt x="724" y="218"/>
                  </a:cubicBezTo>
                  <a:cubicBezTo>
                    <a:pt x="722" y="216"/>
                    <a:pt x="719" y="213"/>
                    <a:pt x="717" y="210"/>
                  </a:cubicBezTo>
                  <a:cubicBezTo>
                    <a:pt x="715" y="207"/>
                    <a:pt x="713" y="208"/>
                    <a:pt x="711" y="212"/>
                  </a:cubicBezTo>
                  <a:cubicBezTo>
                    <a:pt x="710" y="215"/>
                    <a:pt x="718" y="222"/>
                    <a:pt x="720" y="227"/>
                  </a:cubicBezTo>
                  <a:cubicBezTo>
                    <a:pt x="722" y="230"/>
                    <a:pt x="724" y="233"/>
                    <a:pt x="726" y="237"/>
                  </a:cubicBezTo>
                  <a:cubicBezTo>
                    <a:pt x="726" y="237"/>
                    <a:pt x="729" y="245"/>
                    <a:pt x="729" y="245"/>
                  </a:cubicBezTo>
                  <a:cubicBezTo>
                    <a:pt x="738" y="262"/>
                    <a:pt x="738" y="296"/>
                    <a:pt x="730" y="313"/>
                  </a:cubicBezTo>
                  <a:cubicBezTo>
                    <a:pt x="729" y="314"/>
                    <a:pt x="728" y="315"/>
                    <a:pt x="728" y="315"/>
                  </a:cubicBezTo>
                  <a:cubicBezTo>
                    <a:pt x="725" y="305"/>
                    <a:pt x="719" y="291"/>
                    <a:pt x="717" y="285"/>
                  </a:cubicBezTo>
                  <a:cubicBezTo>
                    <a:pt x="715" y="280"/>
                    <a:pt x="711" y="273"/>
                    <a:pt x="707" y="267"/>
                  </a:cubicBezTo>
                  <a:cubicBezTo>
                    <a:pt x="702" y="261"/>
                    <a:pt x="697" y="257"/>
                    <a:pt x="692" y="255"/>
                  </a:cubicBezTo>
                  <a:cubicBezTo>
                    <a:pt x="691" y="256"/>
                    <a:pt x="691" y="258"/>
                    <a:pt x="692" y="259"/>
                  </a:cubicBezTo>
                  <a:cubicBezTo>
                    <a:pt x="694" y="262"/>
                    <a:pt x="698" y="266"/>
                    <a:pt x="700" y="269"/>
                  </a:cubicBezTo>
                  <a:cubicBezTo>
                    <a:pt x="704" y="276"/>
                    <a:pt x="708" y="284"/>
                    <a:pt x="710" y="288"/>
                  </a:cubicBezTo>
                  <a:cubicBezTo>
                    <a:pt x="714" y="295"/>
                    <a:pt x="720" y="322"/>
                    <a:pt x="725" y="328"/>
                  </a:cubicBezTo>
                  <a:cubicBezTo>
                    <a:pt x="726" y="330"/>
                    <a:pt x="734" y="338"/>
                    <a:pt x="736" y="340"/>
                  </a:cubicBezTo>
                  <a:cubicBezTo>
                    <a:pt x="741" y="342"/>
                    <a:pt x="749" y="345"/>
                    <a:pt x="756" y="344"/>
                  </a:cubicBezTo>
                  <a:cubicBezTo>
                    <a:pt x="745" y="353"/>
                    <a:pt x="716" y="349"/>
                    <a:pt x="709" y="345"/>
                  </a:cubicBezTo>
                  <a:cubicBezTo>
                    <a:pt x="699" y="338"/>
                    <a:pt x="684" y="323"/>
                    <a:pt x="684" y="317"/>
                  </a:cubicBezTo>
                  <a:cubicBezTo>
                    <a:pt x="673" y="316"/>
                    <a:pt x="688" y="339"/>
                    <a:pt x="691" y="344"/>
                  </a:cubicBezTo>
                  <a:cubicBezTo>
                    <a:pt x="695" y="349"/>
                    <a:pt x="700" y="354"/>
                    <a:pt x="702" y="360"/>
                  </a:cubicBezTo>
                  <a:cubicBezTo>
                    <a:pt x="703" y="364"/>
                    <a:pt x="703" y="367"/>
                    <a:pt x="703" y="376"/>
                  </a:cubicBezTo>
                  <a:cubicBezTo>
                    <a:pt x="695" y="401"/>
                    <a:pt x="693" y="403"/>
                    <a:pt x="687" y="414"/>
                  </a:cubicBezTo>
                  <a:cubicBezTo>
                    <a:pt x="685" y="418"/>
                    <a:pt x="681" y="423"/>
                    <a:pt x="679" y="426"/>
                  </a:cubicBezTo>
                  <a:cubicBezTo>
                    <a:pt x="679" y="426"/>
                    <a:pt x="678" y="427"/>
                    <a:pt x="678" y="426"/>
                  </a:cubicBezTo>
                  <a:cubicBezTo>
                    <a:pt x="677" y="410"/>
                    <a:pt x="677" y="410"/>
                    <a:pt x="677" y="410"/>
                  </a:cubicBezTo>
                  <a:cubicBezTo>
                    <a:pt x="677" y="402"/>
                    <a:pt x="672" y="384"/>
                    <a:pt x="667" y="376"/>
                  </a:cubicBezTo>
                  <a:cubicBezTo>
                    <a:pt x="665" y="371"/>
                    <a:pt x="660" y="367"/>
                    <a:pt x="657" y="362"/>
                  </a:cubicBezTo>
                  <a:cubicBezTo>
                    <a:pt x="655" y="359"/>
                    <a:pt x="645" y="354"/>
                    <a:pt x="645" y="352"/>
                  </a:cubicBezTo>
                  <a:cubicBezTo>
                    <a:pt x="640" y="353"/>
                    <a:pt x="649" y="364"/>
                    <a:pt x="655" y="375"/>
                  </a:cubicBezTo>
                  <a:cubicBezTo>
                    <a:pt x="657" y="379"/>
                    <a:pt x="660" y="382"/>
                    <a:pt x="662" y="390"/>
                  </a:cubicBezTo>
                  <a:cubicBezTo>
                    <a:pt x="664" y="395"/>
                    <a:pt x="667" y="401"/>
                    <a:pt x="668" y="414"/>
                  </a:cubicBezTo>
                  <a:cubicBezTo>
                    <a:pt x="669" y="416"/>
                    <a:pt x="669" y="422"/>
                    <a:pt x="669" y="425"/>
                  </a:cubicBezTo>
                  <a:cubicBezTo>
                    <a:pt x="668" y="437"/>
                    <a:pt x="665" y="442"/>
                    <a:pt x="659" y="453"/>
                  </a:cubicBezTo>
                  <a:cubicBezTo>
                    <a:pt x="654" y="462"/>
                    <a:pt x="651" y="469"/>
                    <a:pt x="644" y="481"/>
                  </a:cubicBezTo>
                  <a:cubicBezTo>
                    <a:pt x="642" y="481"/>
                    <a:pt x="638" y="466"/>
                    <a:pt x="637" y="464"/>
                  </a:cubicBezTo>
                  <a:cubicBezTo>
                    <a:pt x="633" y="453"/>
                    <a:pt x="629" y="441"/>
                    <a:pt x="621" y="434"/>
                  </a:cubicBezTo>
                  <a:cubicBezTo>
                    <a:pt x="617" y="430"/>
                    <a:pt x="611" y="422"/>
                    <a:pt x="607" y="416"/>
                  </a:cubicBezTo>
                  <a:cubicBezTo>
                    <a:pt x="606" y="414"/>
                    <a:pt x="603" y="411"/>
                    <a:pt x="602" y="409"/>
                  </a:cubicBezTo>
                  <a:cubicBezTo>
                    <a:pt x="602" y="407"/>
                    <a:pt x="602" y="405"/>
                    <a:pt x="601" y="403"/>
                  </a:cubicBezTo>
                  <a:cubicBezTo>
                    <a:pt x="588" y="407"/>
                    <a:pt x="617" y="446"/>
                    <a:pt x="622" y="453"/>
                  </a:cubicBezTo>
                  <a:cubicBezTo>
                    <a:pt x="623" y="455"/>
                    <a:pt x="627" y="462"/>
                    <a:pt x="629" y="471"/>
                  </a:cubicBezTo>
                  <a:cubicBezTo>
                    <a:pt x="635" y="491"/>
                    <a:pt x="635" y="493"/>
                    <a:pt x="648" y="518"/>
                  </a:cubicBezTo>
                  <a:cubicBezTo>
                    <a:pt x="649" y="521"/>
                    <a:pt x="654" y="526"/>
                    <a:pt x="664" y="529"/>
                  </a:cubicBezTo>
                  <a:cubicBezTo>
                    <a:pt x="670" y="532"/>
                    <a:pt x="675" y="531"/>
                    <a:pt x="665" y="539"/>
                  </a:cubicBezTo>
                  <a:cubicBezTo>
                    <a:pt x="658" y="544"/>
                    <a:pt x="641" y="547"/>
                    <a:pt x="634" y="545"/>
                  </a:cubicBezTo>
                  <a:cubicBezTo>
                    <a:pt x="629" y="544"/>
                    <a:pt x="618" y="545"/>
                    <a:pt x="608" y="537"/>
                  </a:cubicBezTo>
                  <a:cubicBezTo>
                    <a:pt x="594" y="528"/>
                    <a:pt x="586" y="511"/>
                    <a:pt x="576" y="499"/>
                  </a:cubicBezTo>
                  <a:cubicBezTo>
                    <a:pt x="570" y="492"/>
                    <a:pt x="555" y="473"/>
                    <a:pt x="546" y="473"/>
                  </a:cubicBezTo>
                  <a:cubicBezTo>
                    <a:pt x="538" y="473"/>
                    <a:pt x="557" y="489"/>
                    <a:pt x="559" y="491"/>
                  </a:cubicBezTo>
                  <a:cubicBezTo>
                    <a:pt x="572" y="505"/>
                    <a:pt x="584" y="541"/>
                    <a:pt x="609" y="548"/>
                  </a:cubicBezTo>
                  <a:cubicBezTo>
                    <a:pt x="612" y="549"/>
                    <a:pt x="613" y="549"/>
                    <a:pt x="615" y="550"/>
                  </a:cubicBezTo>
                  <a:cubicBezTo>
                    <a:pt x="617" y="551"/>
                    <a:pt x="615" y="554"/>
                    <a:pt x="613" y="559"/>
                  </a:cubicBezTo>
                  <a:cubicBezTo>
                    <a:pt x="609" y="570"/>
                    <a:pt x="609" y="577"/>
                    <a:pt x="598" y="596"/>
                  </a:cubicBezTo>
                  <a:cubicBezTo>
                    <a:pt x="595" y="601"/>
                    <a:pt x="589" y="607"/>
                    <a:pt x="585" y="611"/>
                  </a:cubicBezTo>
                  <a:cubicBezTo>
                    <a:pt x="577" y="617"/>
                    <a:pt x="568" y="626"/>
                    <a:pt x="559" y="631"/>
                  </a:cubicBezTo>
                  <a:cubicBezTo>
                    <a:pt x="556" y="632"/>
                    <a:pt x="551" y="633"/>
                    <a:pt x="548" y="633"/>
                  </a:cubicBezTo>
                  <a:cubicBezTo>
                    <a:pt x="542" y="634"/>
                    <a:pt x="547" y="632"/>
                    <a:pt x="549" y="626"/>
                  </a:cubicBezTo>
                  <a:cubicBezTo>
                    <a:pt x="557" y="602"/>
                    <a:pt x="554" y="609"/>
                    <a:pt x="558" y="599"/>
                  </a:cubicBezTo>
                  <a:cubicBezTo>
                    <a:pt x="560" y="595"/>
                    <a:pt x="574" y="569"/>
                    <a:pt x="568" y="566"/>
                  </a:cubicBezTo>
                  <a:cubicBezTo>
                    <a:pt x="549" y="583"/>
                    <a:pt x="548" y="610"/>
                    <a:pt x="537" y="624"/>
                  </a:cubicBezTo>
                  <a:cubicBezTo>
                    <a:pt x="531" y="631"/>
                    <a:pt x="505" y="656"/>
                    <a:pt x="498" y="658"/>
                  </a:cubicBezTo>
                  <a:cubicBezTo>
                    <a:pt x="489" y="661"/>
                    <a:pt x="493" y="657"/>
                    <a:pt x="497" y="648"/>
                  </a:cubicBezTo>
                  <a:cubicBezTo>
                    <a:pt x="503" y="634"/>
                    <a:pt x="505" y="604"/>
                    <a:pt x="507" y="586"/>
                  </a:cubicBezTo>
                  <a:cubicBezTo>
                    <a:pt x="512" y="546"/>
                    <a:pt x="534" y="539"/>
                    <a:pt x="534" y="521"/>
                  </a:cubicBezTo>
                  <a:cubicBezTo>
                    <a:pt x="527" y="517"/>
                    <a:pt x="502" y="558"/>
                    <a:pt x="495" y="564"/>
                  </a:cubicBezTo>
                  <a:cubicBezTo>
                    <a:pt x="493" y="565"/>
                    <a:pt x="480" y="576"/>
                    <a:pt x="469" y="581"/>
                  </a:cubicBezTo>
                  <a:cubicBezTo>
                    <a:pt x="465" y="582"/>
                    <a:pt x="444" y="588"/>
                    <a:pt x="436" y="588"/>
                  </a:cubicBezTo>
                  <a:cubicBezTo>
                    <a:pt x="432" y="588"/>
                    <a:pt x="405" y="586"/>
                    <a:pt x="412" y="585"/>
                  </a:cubicBezTo>
                  <a:cubicBezTo>
                    <a:pt x="428" y="578"/>
                    <a:pt x="439" y="568"/>
                    <a:pt x="451" y="556"/>
                  </a:cubicBezTo>
                  <a:cubicBezTo>
                    <a:pt x="459" y="547"/>
                    <a:pt x="469" y="538"/>
                    <a:pt x="479" y="530"/>
                  </a:cubicBezTo>
                  <a:cubicBezTo>
                    <a:pt x="480" y="529"/>
                    <a:pt x="481" y="528"/>
                    <a:pt x="481" y="527"/>
                  </a:cubicBezTo>
                  <a:cubicBezTo>
                    <a:pt x="482" y="526"/>
                    <a:pt x="482" y="521"/>
                    <a:pt x="481" y="521"/>
                  </a:cubicBezTo>
                  <a:cubicBezTo>
                    <a:pt x="467" y="529"/>
                    <a:pt x="450" y="543"/>
                    <a:pt x="434" y="557"/>
                  </a:cubicBezTo>
                  <a:cubicBezTo>
                    <a:pt x="425" y="564"/>
                    <a:pt x="417" y="571"/>
                    <a:pt x="401" y="577"/>
                  </a:cubicBezTo>
                  <a:cubicBezTo>
                    <a:pt x="391" y="580"/>
                    <a:pt x="383" y="585"/>
                    <a:pt x="374" y="586"/>
                  </a:cubicBezTo>
                  <a:cubicBezTo>
                    <a:pt x="368" y="586"/>
                    <a:pt x="376" y="580"/>
                    <a:pt x="378" y="578"/>
                  </a:cubicBezTo>
                  <a:cubicBezTo>
                    <a:pt x="382" y="574"/>
                    <a:pt x="386" y="568"/>
                    <a:pt x="390" y="561"/>
                  </a:cubicBezTo>
                  <a:cubicBezTo>
                    <a:pt x="392" y="558"/>
                    <a:pt x="394" y="555"/>
                    <a:pt x="396" y="551"/>
                  </a:cubicBezTo>
                  <a:cubicBezTo>
                    <a:pt x="398" y="548"/>
                    <a:pt x="400" y="545"/>
                    <a:pt x="402" y="542"/>
                  </a:cubicBezTo>
                  <a:cubicBezTo>
                    <a:pt x="410" y="530"/>
                    <a:pt x="420" y="513"/>
                    <a:pt x="432" y="498"/>
                  </a:cubicBezTo>
                  <a:cubicBezTo>
                    <a:pt x="440" y="488"/>
                    <a:pt x="452" y="475"/>
                    <a:pt x="462" y="469"/>
                  </a:cubicBezTo>
                  <a:cubicBezTo>
                    <a:pt x="480" y="470"/>
                    <a:pt x="490" y="465"/>
                    <a:pt x="499" y="460"/>
                  </a:cubicBezTo>
                  <a:cubicBezTo>
                    <a:pt x="502" y="459"/>
                    <a:pt x="522" y="441"/>
                    <a:pt x="519" y="441"/>
                  </a:cubicBezTo>
                  <a:cubicBezTo>
                    <a:pt x="506" y="442"/>
                    <a:pt x="494" y="455"/>
                    <a:pt x="482" y="457"/>
                  </a:cubicBezTo>
                  <a:cubicBezTo>
                    <a:pt x="476" y="459"/>
                    <a:pt x="465" y="460"/>
                    <a:pt x="459" y="458"/>
                  </a:cubicBezTo>
                  <a:cubicBezTo>
                    <a:pt x="455" y="457"/>
                    <a:pt x="452" y="454"/>
                    <a:pt x="448" y="450"/>
                  </a:cubicBezTo>
                  <a:cubicBezTo>
                    <a:pt x="439" y="440"/>
                    <a:pt x="444" y="417"/>
                    <a:pt x="450" y="407"/>
                  </a:cubicBezTo>
                  <a:cubicBezTo>
                    <a:pt x="453" y="403"/>
                    <a:pt x="463" y="392"/>
                    <a:pt x="464" y="393"/>
                  </a:cubicBezTo>
                  <a:close/>
                  <a:moveTo>
                    <a:pt x="262" y="107"/>
                  </a:moveTo>
                  <a:cubicBezTo>
                    <a:pt x="266" y="104"/>
                    <a:pt x="271" y="100"/>
                    <a:pt x="274" y="95"/>
                  </a:cubicBezTo>
                  <a:cubicBezTo>
                    <a:pt x="275" y="93"/>
                    <a:pt x="276" y="92"/>
                    <a:pt x="277" y="90"/>
                  </a:cubicBezTo>
                  <a:cubicBezTo>
                    <a:pt x="277" y="90"/>
                    <a:pt x="277" y="89"/>
                    <a:pt x="278" y="89"/>
                  </a:cubicBezTo>
                  <a:cubicBezTo>
                    <a:pt x="281" y="98"/>
                    <a:pt x="278" y="116"/>
                    <a:pt x="271" y="127"/>
                  </a:cubicBezTo>
                  <a:cubicBezTo>
                    <a:pt x="267" y="135"/>
                    <a:pt x="262" y="137"/>
                    <a:pt x="257" y="134"/>
                  </a:cubicBezTo>
                  <a:cubicBezTo>
                    <a:pt x="253" y="132"/>
                    <a:pt x="250" y="129"/>
                    <a:pt x="250" y="125"/>
                  </a:cubicBezTo>
                  <a:cubicBezTo>
                    <a:pt x="249" y="121"/>
                    <a:pt x="251" y="117"/>
                    <a:pt x="255" y="113"/>
                  </a:cubicBezTo>
                  <a:cubicBezTo>
                    <a:pt x="257" y="111"/>
                    <a:pt x="259" y="109"/>
                    <a:pt x="262" y="107"/>
                  </a:cubicBezTo>
                  <a:close/>
                  <a:moveTo>
                    <a:pt x="132" y="61"/>
                  </a:moveTo>
                  <a:cubicBezTo>
                    <a:pt x="133" y="61"/>
                    <a:pt x="133" y="61"/>
                    <a:pt x="133" y="61"/>
                  </a:cubicBezTo>
                  <a:cubicBezTo>
                    <a:pt x="141" y="62"/>
                    <a:pt x="153" y="68"/>
                    <a:pt x="159" y="74"/>
                  </a:cubicBezTo>
                  <a:cubicBezTo>
                    <a:pt x="167" y="82"/>
                    <a:pt x="171" y="90"/>
                    <a:pt x="169" y="95"/>
                  </a:cubicBezTo>
                  <a:cubicBezTo>
                    <a:pt x="169" y="99"/>
                    <a:pt x="165" y="102"/>
                    <a:pt x="159" y="104"/>
                  </a:cubicBezTo>
                  <a:cubicBezTo>
                    <a:pt x="156" y="106"/>
                    <a:pt x="152" y="105"/>
                    <a:pt x="148" y="103"/>
                  </a:cubicBezTo>
                  <a:cubicBezTo>
                    <a:pt x="145" y="100"/>
                    <a:pt x="142" y="97"/>
                    <a:pt x="142" y="94"/>
                  </a:cubicBezTo>
                  <a:cubicBezTo>
                    <a:pt x="141" y="81"/>
                    <a:pt x="134" y="69"/>
                    <a:pt x="129" y="61"/>
                  </a:cubicBezTo>
                  <a:cubicBezTo>
                    <a:pt x="130" y="61"/>
                    <a:pt x="131" y="61"/>
                    <a:pt x="132" y="61"/>
                  </a:cubicBezTo>
                  <a:close/>
                  <a:moveTo>
                    <a:pt x="63" y="184"/>
                  </a:moveTo>
                  <a:cubicBezTo>
                    <a:pt x="66" y="181"/>
                    <a:pt x="70" y="178"/>
                    <a:pt x="72" y="177"/>
                  </a:cubicBezTo>
                  <a:cubicBezTo>
                    <a:pt x="83" y="171"/>
                    <a:pt x="91" y="171"/>
                    <a:pt x="99" y="175"/>
                  </a:cubicBezTo>
                  <a:cubicBezTo>
                    <a:pt x="107" y="178"/>
                    <a:pt x="109" y="181"/>
                    <a:pt x="109" y="189"/>
                  </a:cubicBezTo>
                  <a:cubicBezTo>
                    <a:pt x="108" y="194"/>
                    <a:pt x="106" y="197"/>
                    <a:pt x="100" y="199"/>
                  </a:cubicBezTo>
                  <a:cubicBezTo>
                    <a:pt x="92" y="202"/>
                    <a:pt x="89" y="200"/>
                    <a:pt x="82" y="196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78" y="194"/>
                    <a:pt x="75" y="192"/>
                    <a:pt x="63" y="184"/>
                  </a:cubicBezTo>
                  <a:close/>
                  <a:moveTo>
                    <a:pt x="154" y="340"/>
                  </a:moveTo>
                  <a:cubicBezTo>
                    <a:pt x="147" y="339"/>
                    <a:pt x="140" y="336"/>
                    <a:pt x="135" y="334"/>
                  </a:cubicBezTo>
                  <a:cubicBezTo>
                    <a:pt x="136" y="333"/>
                    <a:pt x="138" y="333"/>
                    <a:pt x="139" y="332"/>
                  </a:cubicBezTo>
                  <a:cubicBezTo>
                    <a:pt x="146" y="329"/>
                    <a:pt x="152" y="323"/>
                    <a:pt x="155" y="318"/>
                  </a:cubicBezTo>
                  <a:cubicBezTo>
                    <a:pt x="156" y="317"/>
                    <a:pt x="158" y="316"/>
                    <a:pt x="161" y="315"/>
                  </a:cubicBezTo>
                  <a:cubicBezTo>
                    <a:pt x="163" y="314"/>
                    <a:pt x="167" y="314"/>
                    <a:pt x="169" y="314"/>
                  </a:cubicBezTo>
                  <a:cubicBezTo>
                    <a:pt x="173" y="315"/>
                    <a:pt x="175" y="316"/>
                    <a:pt x="176" y="317"/>
                  </a:cubicBezTo>
                  <a:cubicBezTo>
                    <a:pt x="178" y="320"/>
                    <a:pt x="178" y="321"/>
                    <a:pt x="178" y="323"/>
                  </a:cubicBezTo>
                  <a:cubicBezTo>
                    <a:pt x="178" y="330"/>
                    <a:pt x="176" y="334"/>
                    <a:pt x="172" y="337"/>
                  </a:cubicBezTo>
                  <a:cubicBezTo>
                    <a:pt x="168" y="340"/>
                    <a:pt x="162" y="341"/>
                    <a:pt x="154" y="340"/>
                  </a:cubicBezTo>
                  <a:close/>
                  <a:moveTo>
                    <a:pt x="344" y="545"/>
                  </a:moveTo>
                  <a:cubicBezTo>
                    <a:pt x="355" y="528"/>
                    <a:pt x="362" y="525"/>
                    <a:pt x="376" y="518"/>
                  </a:cubicBezTo>
                  <a:cubicBezTo>
                    <a:pt x="369" y="513"/>
                    <a:pt x="354" y="519"/>
                    <a:pt x="346" y="521"/>
                  </a:cubicBezTo>
                  <a:cubicBezTo>
                    <a:pt x="325" y="527"/>
                    <a:pt x="310" y="529"/>
                    <a:pt x="303" y="537"/>
                  </a:cubicBezTo>
                  <a:cubicBezTo>
                    <a:pt x="302" y="525"/>
                    <a:pt x="303" y="516"/>
                    <a:pt x="307" y="506"/>
                  </a:cubicBezTo>
                  <a:cubicBezTo>
                    <a:pt x="312" y="492"/>
                    <a:pt x="320" y="491"/>
                    <a:pt x="338" y="489"/>
                  </a:cubicBezTo>
                  <a:cubicBezTo>
                    <a:pt x="339" y="482"/>
                    <a:pt x="319" y="488"/>
                    <a:pt x="306" y="488"/>
                  </a:cubicBezTo>
                  <a:cubicBezTo>
                    <a:pt x="299" y="488"/>
                    <a:pt x="295" y="488"/>
                    <a:pt x="289" y="486"/>
                  </a:cubicBezTo>
                  <a:cubicBezTo>
                    <a:pt x="286" y="485"/>
                    <a:pt x="284" y="483"/>
                    <a:pt x="282" y="481"/>
                  </a:cubicBezTo>
                  <a:cubicBezTo>
                    <a:pt x="281" y="480"/>
                    <a:pt x="278" y="476"/>
                    <a:pt x="277" y="475"/>
                  </a:cubicBezTo>
                  <a:cubicBezTo>
                    <a:pt x="285" y="475"/>
                    <a:pt x="308" y="471"/>
                    <a:pt x="317" y="462"/>
                  </a:cubicBezTo>
                  <a:cubicBezTo>
                    <a:pt x="316" y="458"/>
                    <a:pt x="305" y="463"/>
                    <a:pt x="293" y="464"/>
                  </a:cubicBezTo>
                  <a:cubicBezTo>
                    <a:pt x="275" y="465"/>
                    <a:pt x="261" y="466"/>
                    <a:pt x="259" y="457"/>
                  </a:cubicBezTo>
                  <a:cubicBezTo>
                    <a:pt x="263" y="456"/>
                    <a:pt x="267" y="455"/>
                    <a:pt x="271" y="453"/>
                  </a:cubicBezTo>
                  <a:cubicBezTo>
                    <a:pt x="273" y="452"/>
                    <a:pt x="276" y="450"/>
                    <a:pt x="279" y="449"/>
                  </a:cubicBezTo>
                  <a:cubicBezTo>
                    <a:pt x="281" y="447"/>
                    <a:pt x="281" y="448"/>
                    <a:pt x="287" y="442"/>
                  </a:cubicBezTo>
                  <a:cubicBezTo>
                    <a:pt x="291" y="439"/>
                    <a:pt x="294" y="436"/>
                    <a:pt x="299" y="436"/>
                  </a:cubicBezTo>
                  <a:cubicBezTo>
                    <a:pt x="299" y="430"/>
                    <a:pt x="287" y="434"/>
                    <a:pt x="283" y="436"/>
                  </a:cubicBezTo>
                  <a:cubicBezTo>
                    <a:pt x="277" y="440"/>
                    <a:pt x="265" y="446"/>
                    <a:pt x="258" y="447"/>
                  </a:cubicBezTo>
                  <a:cubicBezTo>
                    <a:pt x="254" y="448"/>
                    <a:pt x="249" y="448"/>
                    <a:pt x="244" y="448"/>
                  </a:cubicBezTo>
                  <a:cubicBezTo>
                    <a:pt x="242" y="448"/>
                    <a:pt x="239" y="448"/>
                    <a:pt x="237" y="449"/>
                  </a:cubicBezTo>
                  <a:cubicBezTo>
                    <a:pt x="235" y="450"/>
                    <a:pt x="232" y="451"/>
                    <a:pt x="230" y="454"/>
                  </a:cubicBezTo>
                  <a:cubicBezTo>
                    <a:pt x="232" y="440"/>
                    <a:pt x="237" y="427"/>
                    <a:pt x="252" y="418"/>
                  </a:cubicBezTo>
                  <a:cubicBezTo>
                    <a:pt x="259" y="415"/>
                    <a:pt x="258" y="416"/>
                    <a:pt x="264" y="414"/>
                  </a:cubicBezTo>
                  <a:cubicBezTo>
                    <a:pt x="270" y="412"/>
                    <a:pt x="276" y="410"/>
                    <a:pt x="277" y="404"/>
                  </a:cubicBezTo>
                  <a:cubicBezTo>
                    <a:pt x="272" y="402"/>
                    <a:pt x="266" y="409"/>
                    <a:pt x="259" y="409"/>
                  </a:cubicBezTo>
                  <a:cubicBezTo>
                    <a:pt x="253" y="409"/>
                    <a:pt x="245" y="410"/>
                    <a:pt x="240" y="407"/>
                  </a:cubicBezTo>
                  <a:cubicBezTo>
                    <a:pt x="233" y="405"/>
                    <a:pt x="230" y="403"/>
                    <a:pt x="225" y="398"/>
                  </a:cubicBezTo>
                  <a:cubicBezTo>
                    <a:pt x="223" y="395"/>
                    <a:pt x="221" y="394"/>
                    <a:pt x="220" y="390"/>
                  </a:cubicBezTo>
                  <a:cubicBezTo>
                    <a:pt x="220" y="390"/>
                    <a:pt x="231" y="393"/>
                    <a:pt x="237" y="386"/>
                  </a:cubicBezTo>
                  <a:cubicBezTo>
                    <a:pt x="241" y="382"/>
                    <a:pt x="244" y="376"/>
                    <a:pt x="244" y="371"/>
                  </a:cubicBezTo>
                  <a:cubicBezTo>
                    <a:pt x="246" y="353"/>
                    <a:pt x="239" y="350"/>
                    <a:pt x="229" y="338"/>
                  </a:cubicBezTo>
                  <a:cubicBezTo>
                    <a:pt x="223" y="331"/>
                    <a:pt x="219" y="324"/>
                    <a:pt x="215" y="319"/>
                  </a:cubicBezTo>
                  <a:cubicBezTo>
                    <a:pt x="212" y="316"/>
                    <a:pt x="209" y="321"/>
                    <a:pt x="210" y="326"/>
                  </a:cubicBezTo>
                  <a:cubicBezTo>
                    <a:pt x="210" y="326"/>
                    <a:pt x="211" y="327"/>
                    <a:pt x="211" y="327"/>
                  </a:cubicBezTo>
                  <a:cubicBezTo>
                    <a:pt x="207" y="335"/>
                    <a:pt x="199" y="344"/>
                    <a:pt x="190" y="348"/>
                  </a:cubicBezTo>
                  <a:cubicBezTo>
                    <a:pt x="186" y="350"/>
                    <a:pt x="181" y="348"/>
                    <a:pt x="177" y="344"/>
                  </a:cubicBezTo>
                  <a:cubicBezTo>
                    <a:pt x="177" y="344"/>
                    <a:pt x="177" y="344"/>
                    <a:pt x="178" y="344"/>
                  </a:cubicBezTo>
                  <a:cubicBezTo>
                    <a:pt x="183" y="340"/>
                    <a:pt x="186" y="333"/>
                    <a:pt x="187" y="323"/>
                  </a:cubicBezTo>
                  <a:cubicBezTo>
                    <a:pt x="187" y="318"/>
                    <a:pt x="185" y="315"/>
                    <a:pt x="183" y="312"/>
                  </a:cubicBezTo>
                  <a:cubicBezTo>
                    <a:pt x="180" y="308"/>
                    <a:pt x="175" y="307"/>
                    <a:pt x="171" y="306"/>
                  </a:cubicBezTo>
                  <a:cubicBezTo>
                    <a:pt x="167" y="305"/>
                    <a:pt x="162" y="305"/>
                    <a:pt x="158" y="306"/>
                  </a:cubicBezTo>
                  <a:cubicBezTo>
                    <a:pt x="158" y="307"/>
                    <a:pt x="157" y="307"/>
                    <a:pt x="157" y="307"/>
                  </a:cubicBezTo>
                  <a:cubicBezTo>
                    <a:pt x="156" y="298"/>
                    <a:pt x="157" y="295"/>
                    <a:pt x="157" y="293"/>
                  </a:cubicBezTo>
                  <a:cubicBezTo>
                    <a:pt x="159" y="288"/>
                    <a:pt x="161" y="286"/>
                    <a:pt x="167" y="280"/>
                  </a:cubicBezTo>
                  <a:cubicBezTo>
                    <a:pt x="171" y="276"/>
                    <a:pt x="171" y="276"/>
                    <a:pt x="176" y="274"/>
                  </a:cubicBezTo>
                  <a:cubicBezTo>
                    <a:pt x="181" y="272"/>
                    <a:pt x="188" y="275"/>
                    <a:pt x="188" y="268"/>
                  </a:cubicBezTo>
                  <a:cubicBezTo>
                    <a:pt x="183" y="267"/>
                    <a:pt x="180" y="265"/>
                    <a:pt x="176" y="266"/>
                  </a:cubicBezTo>
                  <a:cubicBezTo>
                    <a:pt x="167" y="260"/>
                    <a:pt x="153" y="250"/>
                    <a:pt x="149" y="238"/>
                  </a:cubicBezTo>
                  <a:cubicBezTo>
                    <a:pt x="151" y="235"/>
                    <a:pt x="151" y="232"/>
                    <a:pt x="149" y="230"/>
                  </a:cubicBezTo>
                  <a:cubicBezTo>
                    <a:pt x="140" y="227"/>
                    <a:pt x="146" y="241"/>
                    <a:pt x="131" y="243"/>
                  </a:cubicBezTo>
                  <a:cubicBezTo>
                    <a:pt x="112" y="246"/>
                    <a:pt x="96" y="240"/>
                    <a:pt x="88" y="222"/>
                  </a:cubicBezTo>
                  <a:cubicBezTo>
                    <a:pt x="87" y="220"/>
                    <a:pt x="85" y="213"/>
                    <a:pt x="86" y="208"/>
                  </a:cubicBezTo>
                  <a:cubicBezTo>
                    <a:pt x="88" y="209"/>
                    <a:pt x="91" y="209"/>
                    <a:pt x="93" y="209"/>
                  </a:cubicBezTo>
                  <a:cubicBezTo>
                    <a:pt x="96" y="209"/>
                    <a:pt x="100" y="209"/>
                    <a:pt x="103" y="207"/>
                  </a:cubicBezTo>
                  <a:cubicBezTo>
                    <a:pt x="109" y="205"/>
                    <a:pt x="117" y="201"/>
                    <a:pt x="117" y="189"/>
                  </a:cubicBezTo>
                  <a:cubicBezTo>
                    <a:pt x="118" y="177"/>
                    <a:pt x="113" y="172"/>
                    <a:pt x="103" y="167"/>
                  </a:cubicBezTo>
                  <a:cubicBezTo>
                    <a:pt x="101" y="166"/>
                    <a:pt x="99" y="166"/>
                    <a:pt x="97" y="165"/>
                  </a:cubicBezTo>
                  <a:cubicBezTo>
                    <a:pt x="104" y="156"/>
                    <a:pt x="128" y="150"/>
                    <a:pt x="140" y="160"/>
                  </a:cubicBezTo>
                  <a:cubicBezTo>
                    <a:pt x="143" y="162"/>
                    <a:pt x="145" y="164"/>
                    <a:pt x="148" y="167"/>
                  </a:cubicBezTo>
                  <a:cubicBezTo>
                    <a:pt x="148" y="169"/>
                    <a:pt x="149" y="171"/>
                    <a:pt x="151" y="174"/>
                  </a:cubicBezTo>
                  <a:cubicBezTo>
                    <a:pt x="152" y="176"/>
                    <a:pt x="153" y="187"/>
                    <a:pt x="157" y="187"/>
                  </a:cubicBezTo>
                  <a:cubicBezTo>
                    <a:pt x="162" y="188"/>
                    <a:pt x="161" y="184"/>
                    <a:pt x="160" y="180"/>
                  </a:cubicBezTo>
                  <a:cubicBezTo>
                    <a:pt x="166" y="186"/>
                    <a:pt x="171" y="192"/>
                    <a:pt x="177" y="197"/>
                  </a:cubicBezTo>
                  <a:cubicBezTo>
                    <a:pt x="181" y="200"/>
                    <a:pt x="202" y="213"/>
                    <a:pt x="209" y="217"/>
                  </a:cubicBezTo>
                  <a:cubicBezTo>
                    <a:pt x="214" y="219"/>
                    <a:pt x="220" y="223"/>
                    <a:pt x="224" y="224"/>
                  </a:cubicBezTo>
                  <a:cubicBezTo>
                    <a:pt x="228" y="225"/>
                    <a:pt x="230" y="226"/>
                    <a:pt x="229" y="219"/>
                  </a:cubicBezTo>
                  <a:cubicBezTo>
                    <a:pt x="228" y="218"/>
                    <a:pt x="222" y="213"/>
                    <a:pt x="214" y="208"/>
                  </a:cubicBezTo>
                  <a:cubicBezTo>
                    <a:pt x="207" y="204"/>
                    <a:pt x="198" y="199"/>
                    <a:pt x="193" y="195"/>
                  </a:cubicBezTo>
                  <a:cubicBezTo>
                    <a:pt x="166" y="173"/>
                    <a:pt x="169" y="173"/>
                    <a:pt x="160" y="162"/>
                  </a:cubicBezTo>
                  <a:cubicBezTo>
                    <a:pt x="160" y="161"/>
                    <a:pt x="160" y="160"/>
                    <a:pt x="161" y="160"/>
                  </a:cubicBezTo>
                  <a:cubicBezTo>
                    <a:pt x="162" y="159"/>
                    <a:pt x="163" y="158"/>
                    <a:pt x="164" y="157"/>
                  </a:cubicBezTo>
                  <a:cubicBezTo>
                    <a:pt x="165" y="157"/>
                    <a:pt x="167" y="155"/>
                    <a:pt x="167" y="154"/>
                  </a:cubicBezTo>
                  <a:cubicBezTo>
                    <a:pt x="166" y="153"/>
                    <a:pt x="165" y="152"/>
                    <a:pt x="163" y="152"/>
                  </a:cubicBezTo>
                  <a:cubicBezTo>
                    <a:pt x="161" y="151"/>
                    <a:pt x="160" y="152"/>
                    <a:pt x="159" y="153"/>
                  </a:cubicBezTo>
                  <a:cubicBezTo>
                    <a:pt x="157" y="154"/>
                    <a:pt x="156" y="156"/>
                    <a:pt x="155" y="157"/>
                  </a:cubicBezTo>
                  <a:cubicBezTo>
                    <a:pt x="145" y="148"/>
                    <a:pt x="133" y="144"/>
                    <a:pt x="121" y="145"/>
                  </a:cubicBezTo>
                  <a:cubicBezTo>
                    <a:pt x="120" y="141"/>
                    <a:pt x="119" y="134"/>
                    <a:pt x="119" y="132"/>
                  </a:cubicBezTo>
                  <a:cubicBezTo>
                    <a:pt x="119" y="128"/>
                    <a:pt x="119" y="122"/>
                    <a:pt x="119" y="118"/>
                  </a:cubicBezTo>
                  <a:cubicBezTo>
                    <a:pt x="121" y="109"/>
                    <a:pt x="128" y="102"/>
                    <a:pt x="134" y="98"/>
                  </a:cubicBezTo>
                  <a:cubicBezTo>
                    <a:pt x="136" y="102"/>
                    <a:pt x="138" y="107"/>
                    <a:pt x="143" y="110"/>
                  </a:cubicBezTo>
                  <a:cubicBezTo>
                    <a:pt x="147" y="113"/>
                    <a:pt x="152" y="114"/>
                    <a:pt x="156" y="114"/>
                  </a:cubicBezTo>
                  <a:cubicBezTo>
                    <a:pt x="158" y="114"/>
                    <a:pt x="160" y="113"/>
                    <a:pt x="163" y="113"/>
                  </a:cubicBezTo>
                  <a:cubicBezTo>
                    <a:pt x="171" y="109"/>
                    <a:pt x="177" y="104"/>
                    <a:pt x="178" y="97"/>
                  </a:cubicBezTo>
                  <a:cubicBezTo>
                    <a:pt x="179" y="93"/>
                    <a:pt x="178" y="88"/>
                    <a:pt x="176" y="84"/>
                  </a:cubicBezTo>
                  <a:cubicBezTo>
                    <a:pt x="198" y="87"/>
                    <a:pt x="204" y="102"/>
                    <a:pt x="207" y="119"/>
                  </a:cubicBezTo>
                  <a:cubicBezTo>
                    <a:pt x="205" y="121"/>
                    <a:pt x="202" y="124"/>
                    <a:pt x="202" y="126"/>
                  </a:cubicBezTo>
                  <a:cubicBezTo>
                    <a:pt x="201" y="127"/>
                    <a:pt x="195" y="131"/>
                    <a:pt x="197" y="132"/>
                  </a:cubicBezTo>
                  <a:cubicBezTo>
                    <a:pt x="200" y="137"/>
                    <a:pt x="206" y="130"/>
                    <a:pt x="207" y="129"/>
                  </a:cubicBezTo>
                  <a:cubicBezTo>
                    <a:pt x="207" y="128"/>
                    <a:pt x="208" y="127"/>
                    <a:pt x="208" y="127"/>
                  </a:cubicBezTo>
                  <a:cubicBezTo>
                    <a:pt x="209" y="130"/>
                    <a:pt x="209" y="134"/>
                    <a:pt x="209" y="137"/>
                  </a:cubicBezTo>
                  <a:cubicBezTo>
                    <a:pt x="210" y="144"/>
                    <a:pt x="217" y="159"/>
                    <a:pt x="224" y="171"/>
                  </a:cubicBezTo>
                  <a:cubicBezTo>
                    <a:pt x="233" y="184"/>
                    <a:pt x="240" y="196"/>
                    <a:pt x="246" y="196"/>
                  </a:cubicBezTo>
                  <a:cubicBezTo>
                    <a:pt x="250" y="196"/>
                    <a:pt x="250" y="194"/>
                    <a:pt x="249" y="191"/>
                  </a:cubicBezTo>
                  <a:cubicBezTo>
                    <a:pt x="248" y="188"/>
                    <a:pt x="246" y="185"/>
                    <a:pt x="245" y="184"/>
                  </a:cubicBezTo>
                  <a:cubicBezTo>
                    <a:pt x="239" y="177"/>
                    <a:pt x="233" y="167"/>
                    <a:pt x="228" y="155"/>
                  </a:cubicBezTo>
                  <a:cubicBezTo>
                    <a:pt x="231" y="155"/>
                    <a:pt x="233" y="155"/>
                    <a:pt x="234" y="153"/>
                  </a:cubicBezTo>
                  <a:cubicBezTo>
                    <a:pt x="236" y="149"/>
                    <a:pt x="231" y="150"/>
                    <a:pt x="228" y="150"/>
                  </a:cubicBezTo>
                  <a:cubicBezTo>
                    <a:pt x="227" y="149"/>
                    <a:pt x="226" y="149"/>
                    <a:pt x="225" y="148"/>
                  </a:cubicBezTo>
                  <a:cubicBezTo>
                    <a:pt x="221" y="138"/>
                    <a:pt x="218" y="129"/>
                    <a:pt x="218" y="121"/>
                  </a:cubicBezTo>
                  <a:cubicBezTo>
                    <a:pt x="217" y="119"/>
                    <a:pt x="217" y="118"/>
                    <a:pt x="217" y="116"/>
                  </a:cubicBezTo>
                  <a:cubicBezTo>
                    <a:pt x="225" y="107"/>
                    <a:pt x="234" y="101"/>
                    <a:pt x="245" y="113"/>
                  </a:cubicBezTo>
                  <a:cubicBezTo>
                    <a:pt x="242" y="117"/>
                    <a:pt x="240" y="121"/>
                    <a:pt x="241" y="126"/>
                  </a:cubicBezTo>
                  <a:cubicBezTo>
                    <a:pt x="242" y="130"/>
                    <a:pt x="244" y="137"/>
                    <a:pt x="253" y="142"/>
                  </a:cubicBezTo>
                  <a:cubicBezTo>
                    <a:pt x="256" y="143"/>
                    <a:pt x="258" y="144"/>
                    <a:pt x="261" y="144"/>
                  </a:cubicBezTo>
                  <a:cubicBezTo>
                    <a:pt x="265" y="144"/>
                    <a:pt x="269" y="142"/>
                    <a:pt x="273" y="139"/>
                  </a:cubicBezTo>
                  <a:cubicBezTo>
                    <a:pt x="282" y="139"/>
                    <a:pt x="284" y="156"/>
                    <a:pt x="281" y="166"/>
                  </a:cubicBezTo>
                  <a:cubicBezTo>
                    <a:pt x="280" y="169"/>
                    <a:pt x="279" y="171"/>
                    <a:pt x="278" y="173"/>
                  </a:cubicBezTo>
                  <a:cubicBezTo>
                    <a:pt x="277" y="173"/>
                    <a:pt x="277" y="174"/>
                    <a:pt x="277" y="174"/>
                  </a:cubicBezTo>
                  <a:cubicBezTo>
                    <a:pt x="272" y="177"/>
                    <a:pt x="262" y="176"/>
                    <a:pt x="266" y="180"/>
                  </a:cubicBezTo>
                  <a:cubicBezTo>
                    <a:pt x="267" y="182"/>
                    <a:pt x="269" y="182"/>
                    <a:pt x="271" y="182"/>
                  </a:cubicBezTo>
                  <a:cubicBezTo>
                    <a:pt x="268" y="187"/>
                    <a:pt x="265" y="193"/>
                    <a:pt x="266" y="199"/>
                  </a:cubicBezTo>
                  <a:cubicBezTo>
                    <a:pt x="267" y="218"/>
                    <a:pt x="283" y="238"/>
                    <a:pt x="296" y="254"/>
                  </a:cubicBezTo>
                  <a:cubicBezTo>
                    <a:pt x="303" y="262"/>
                    <a:pt x="346" y="305"/>
                    <a:pt x="352" y="310"/>
                  </a:cubicBezTo>
                  <a:cubicBezTo>
                    <a:pt x="372" y="330"/>
                    <a:pt x="395" y="349"/>
                    <a:pt x="415" y="372"/>
                  </a:cubicBezTo>
                  <a:cubicBezTo>
                    <a:pt x="420" y="378"/>
                    <a:pt x="427" y="385"/>
                    <a:pt x="431" y="393"/>
                  </a:cubicBezTo>
                  <a:cubicBezTo>
                    <a:pt x="434" y="398"/>
                    <a:pt x="435" y="403"/>
                    <a:pt x="436" y="409"/>
                  </a:cubicBezTo>
                  <a:cubicBezTo>
                    <a:pt x="436" y="409"/>
                    <a:pt x="436" y="409"/>
                    <a:pt x="436" y="410"/>
                  </a:cubicBezTo>
                  <a:cubicBezTo>
                    <a:pt x="424" y="398"/>
                    <a:pt x="411" y="381"/>
                    <a:pt x="398" y="369"/>
                  </a:cubicBezTo>
                  <a:cubicBezTo>
                    <a:pt x="390" y="362"/>
                    <a:pt x="366" y="333"/>
                    <a:pt x="361" y="336"/>
                  </a:cubicBezTo>
                  <a:cubicBezTo>
                    <a:pt x="358" y="343"/>
                    <a:pt x="382" y="362"/>
                    <a:pt x="395" y="376"/>
                  </a:cubicBezTo>
                  <a:cubicBezTo>
                    <a:pt x="401" y="383"/>
                    <a:pt x="407" y="388"/>
                    <a:pt x="414" y="397"/>
                  </a:cubicBezTo>
                  <a:cubicBezTo>
                    <a:pt x="417" y="401"/>
                    <a:pt x="421" y="404"/>
                    <a:pt x="424" y="408"/>
                  </a:cubicBezTo>
                  <a:cubicBezTo>
                    <a:pt x="425" y="409"/>
                    <a:pt x="430" y="415"/>
                    <a:pt x="433" y="419"/>
                  </a:cubicBezTo>
                  <a:cubicBezTo>
                    <a:pt x="428" y="440"/>
                    <a:pt x="434" y="462"/>
                    <a:pt x="446" y="466"/>
                  </a:cubicBezTo>
                  <a:cubicBezTo>
                    <a:pt x="435" y="476"/>
                    <a:pt x="419" y="494"/>
                    <a:pt x="410" y="505"/>
                  </a:cubicBezTo>
                  <a:cubicBezTo>
                    <a:pt x="405" y="511"/>
                    <a:pt x="400" y="519"/>
                    <a:pt x="396" y="526"/>
                  </a:cubicBezTo>
                  <a:cubicBezTo>
                    <a:pt x="393" y="532"/>
                    <a:pt x="386" y="543"/>
                    <a:pt x="383" y="549"/>
                  </a:cubicBezTo>
                  <a:cubicBezTo>
                    <a:pt x="379" y="556"/>
                    <a:pt x="369" y="571"/>
                    <a:pt x="363" y="576"/>
                  </a:cubicBezTo>
                  <a:cubicBezTo>
                    <a:pt x="359" y="581"/>
                    <a:pt x="350" y="587"/>
                    <a:pt x="342" y="592"/>
                  </a:cubicBezTo>
                  <a:cubicBezTo>
                    <a:pt x="341" y="587"/>
                    <a:pt x="339" y="583"/>
                    <a:pt x="338" y="577"/>
                  </a:cubicBezTo>
                  <a:cubicBezTo>
                    <a:pt x="338" y="565"/>
                    <a:pt x="339" y="553"/>
                    <a:pt x="344" y="545"/>
                  </a:cubicBezTo>
                  <a:close/>
                  <a:moveTo>
                    <a:pt x="77" y="636"/>
                  </a:moveTo>
                  <a:cubicBezTo>
                    <a:pt x="87" y="636"/>
                    <a:pt x="103" y="637"/>
                    <a:pt x="110" y="644"/>
                  </a:cubicBezTo>
                  <a:cubicBezTo>
                    <a:pt x="114" y="649"/>
                    <a:pt x="115" y="655"/>
                    <a:pt x="113" y="663"/>
                  </a:cubicBezTo>
                  <a:cubicBezTo>
                    <a:pt x="112" y="667"/>
                    <a:pt x="110" y="669"/>
                    <a:pt x="107" y="669"/>
                  </a:cubicBezTo>
                  <a:cubicBezTo>
                    <a:pt x="102" y="670"/>
                    <a:pt x="95" y="668"/>
                    <a:pt x="92" y="663"/>
                  </a:cubicBezTo>
                  <a:cubicBezTo>
                    <a:pt x="89" y="659"/>
                    <a:pt x="87" y="656"/>
                    <a:pt x="85" y="651"/>
                  </a:cubicBezTo>
                  <a:cubicBezTo>
                    <a:pt x="84" y="649"/>
                    <a:pt x="83" y="646"/>
                    <a:pt x="82" y="644"/>
                  </a:cubicBezTo>
                  <a:cubicBezTo>
                    <a:pt x="80" y="640"/>
                    <a:pt x="78" y="638"/>
                    <a:pt x="77" y="636"/>
                  </a:cubicBezTo>
                  <a:close/>
                  <a:moveTo>
                    <a:pt x="11" y="768"/>
                  </a:moveTo>
                  <a:cubicBezTo>
                    <a:pt x="14" y="760"/>
                    <a:pt x="25" y="746"/>
                    <a:pt x="32" y="742"/>
                  </a:cubicBezTo>
                  <a:cubicBezTo>
                    <a:pt x="37" y="740"/>
                    <a:pt x="41" y="738"/>
                    <a:pt x="46" y="738"/>
                  </a:cubicBezTo>
                  <a:cubicBezTo>
                    <a:pt x="49" y="738"/>
                    <a:pt x="51" y="739"/>
                    <a:pt x="53" y="740"/>
                  </a:cubicBezTo>
                  <a:cubicBezTo>
                    <a:pt x="58" y="742"/>
                    <a:pt x="62" y="747"/>
                    <a:pt x="63" y="755"/>
                  </a:cubicBezTo>
                  <a:cubicBezTo>
                    <a:pt x="63" y="757"/>
                    <a:pt x="62" y="760"/>
                    <a:pt x="60" y="762"/>
                  </a:cubicBezTo>
                  <a:cubicBezTo>
                    <a:pt x="57" y="766"/>
                    <a:pt x="50" y="769"/>
                    <a:pt x="45" y="768"/>
                  </a:cubicBezTo>
                  <a:cubicBezTo>
                    <a:pt x="33" y="767"/>
                    <a:pt x="19" y="770"/>
                    <a:pt x="10" y="773"/>
                  </a:cubicBezTo>
                  <a:cubicBezTo>
                    <a:pt x="10" y="771"/>
                    <a:pt x="11" y="769"/>
                    <a:pt x="11" y="768"/>
                  </a:cubicBezTo>
                  <a:close/>
                  <a:moveTo>
                    <a:pt x="116" y="843"/>
                  </a:moveTo>
                  <a:cubicBezTo>
                    <a:pt x="114" y="846"/>
                    <a:pt x="112" y="848"/>
                    <a:pt x="110" y="851"/>
                  </a:cubicBezTo>
                  <a:cubicBezTo>
                    <a:pt x="107" y="855"/>
                    <a:pt x="105" y="857"/>
                    <a:pt x="104" y="860"/>
                  </a:cubicBezTo>
                  <a:cubicBezTo>
                    <a:pt x="100" y="852"/>
                    <a:pt x="95" y="839"/>
                    <a:pt x="98" y="828"/>
                  </a:cubicBezTo>
                  <a:cubicBezTo>
                    <a:pt x="99" y="822"/>
                    <a:pt x="104" y="818"/>
                    <a:pt x="113" y="815"/>
                  </a:cubicBezTo>
                  <a:cubicBezTo>
                    <a:pt x="113" y="815"/>
                    <a:pt x="114" y="815"/>
                    <a:pt x="115" y="815"/>
                  </a:cubicBezTo>
                  <a:cubicBezTo>
                    <a:pt x="118" y="815"/>
                    <a:pt x="120" y="816"/>
                    <a:pt x="122" y="818"/>
                  </a:cubicBezTo>
                  <a:cubicBezTo>
                    <a:pt x="125" y="822"/>
                    <a:pt x="126" y="829"/>
                    <a:pt x="124" y="834"/>
                  </a:cubicBezTo>
                  <a:cubicBezTo>
                    <a:pt x="123" y="838"/>
                    <a:pt x="120" y="840"/>
                    <a:pt x="116" y="843"/>
                  </a:cubicBezTo>
                  <a:close/>
                  <a:moveTo>
                    <a:pt x="276" y="817"/>
                  </a:moveTo>
                  <a:cubicBezTo>
                    <a:pt x="271" y="824"/>
                    <a:pt x="266" y="826"/>
                    <a:pt x="262" y="827"/>
                  </a:cubicBezTo>
                  <a:cubicBezTo>
                    <a:pt x="262" y="825"/>
                    <a:pt x="262" y="825"/>
                    <a:pt x="262" y="825"/>
                  </a:cubicBezTo>
                  <a:cubicBezTo>
                    <a:pt x="262" y="819"/>
                    <a:pt x="262" y="812"/>
                    <a:pt x="260" y="806"/>
                  </a:cubicBezTo>
                  <a:cubicBezTo>
                    <a:pt x="259" y="803"/>
                    <a:pt x="258" y="801"/>
                    <a:pt x="258" y="798"/>
                  </a:cubicBezTo>
                  <a:cubicBezTo>
                    <a:pt x="258" y="795"/>
                    <a:pt x="259" y="793"/>
                    <a:pt x="260" y="791"/>
                  </a:cubicBezTo>
                  <a:cubicBezTo>
                    <a:pt x="260" y="790"/>
                    <a:pt x="261" y="790"/>
                    <a:pt x="261" y="789"/>
                  </a:cubicBezTo>
                  <a:cubicBezTo>
                    <a:pt x="263" y="787"/>
                    <a:pt x="263" y="786"/>
                    <a:pt x="264" y="786"/>
                  </a:cubicBezTo>
                  <a:cubicBezTo>
                    <a:pt x="266" y="786"/>
                    <a:pt x="267" y="785"/>
                    <a:pt x="268" y="785"/>
                  </a:cubicBezTo>
                  <a:cubicBezTo>
                    <a:pt x="269" y="785"/>
                    <a:pt x="271" y="786"/>
                    <a:pt x="272" y="786"/>
                  </a:cubicBezTo>
                  <a:cubicBezTo>
                    <a:pt x="277" y="789"/>
                    <a:pt x="279" y="791"/>
                    <a:pt x="281" y="795"/>
                  </a:cubicBezTo>
                  <a:cubicBezTo>
                    <a:pt x="282" y="801"/>
                    <a:pt x="281" y="809"/>
                    <a:pt x="276" y="817"/>
                  </a:cubicBezTo>
                  <a:close/>
                  <a:moveTo>
                    <a:pt x="223" y="1059"/>
                  </a:moveTo>
                  <a:cubicBezTo>
                    <a:pt x="226" y="1066"/>
                    <a:pt x="223" y="1072"/>
                    <a:pt x="217" y="1078"/>
                  </a:cubicBezTo>
                  <a:cubicBezTo>
                    <a:pt x="213" y="1083"/>
                    <a:pt x="208" y="1082"/>
                    <a:pt x="204" y="1080"/>
                  </a:cubicBezTo>
                  <a:cubicBezTo>
                    <a:pt x="198" y="1077"/>
                    <a:pt x="194" y="1071"/>
                    <a:pt x="194" y="1066"/>
                  </a:cubicBezTo>
                  <a:cubicBezTo>
                    <a:pt x="195" y="1053"/>
                    <a:pt x="195" y="1050"/>
                    <a:pt x="195" y="1044"/>
                  </a:cubicBezTo>
                  <a:cubicBezTo>
                    <a:pt x="195" y="1043"/>
                    <a:pt x="195" y="1043"/>
                    <a:pt x="195" y="1043"/>
                  </a:cubicBezTo>
                  <a:cubicBezTo>
                    <a:pt x="195" y="1041"/>
                    <a:pt x="195" y="1040"/>
                    <a:pt x="195" y="1039"/>
                  </a:cubicBezTo>
                  <a:cubicBezTo>
                    <a:pt x="195" y="1037"/>
                    <a:pt x="195" y="1036"/>
                    <a:pt x="194" y="1033"/>
                  </a:cubicBezTo>
                  <a:cubicBezTo>
                    <a:pt x="204" y="1038"/>
                    <a:pt x="220" y="1047"/>
                    <a:pt x="223" y="1059"/>
                  </a:cubicBezTo>
                  <a:close/>
                  <a:moveTo>
                    <a:pt x="97" y="1116"/>
                  </a:moveTo>
                  <a:cubicBezTo>
                    <a:pt x="102" y="1112"/>
                    <a:pt x="118" y="1106"/>
                    <a:pt x="126" y="1106"/>
                  </a:cubicBezTo>
                  <a:cubicBezTo>
                    <a:pt x="134" y="1107"/>
                    <a:pt x="140" y="1109"/>
                    <a:pt x="143" y="1114"/>
                  </a:cubicBezTo>
                  <a:cubicBezTo>
                    <a:pt x="147" y="1119"/>
                    <a:pt x="145" y="1125"/>
                    <a:pt x="143" y="1129"/>
                  </a:cubicBezTo>
                  <a:cubicBezTo>
                    <a:pt x="143" y="1131"/>
                    <a:pt x="141" y="1132"/>
                    <a:pt x="139" y="1133"/>
                  </a:cubicBezTo>
                  <a:cubicBezTo>
                    <a:pt x="134" y="1134"/>
                    <a:pt x="128" y="1133"/>
                    <a:pt x="124" y="1130"/>
                  </a:cubicBezTo>
                  <a:cubicBezTo>
                    <a:pt x="113" y="1122"/>
                    <a:pt x="105" y="1118"/>
                    <a:pt x="96" y="1117"/>
                  </a:cubicBezTo>
                  <a:cubicBezTo>
                    <a:pt x="96" y="1117"/>
                    <a:pt x="96" y="1116"/>
                    <a:pt x="97" y="1116"/>
                  </a:cubicBezTo>
                  <a:close/>
                  <a:moveTo>
                    <a:pt x="165" y="1239"/>
                  </a:moveTo>
                  <a:cubicBezTo>
                    <a:pt x="161" y="1241"/>
                    <a:pt x="157" y="1243"/>
                    <a:pt x="155" y="1244"/>
                  </a:cubicBezTo>
                  <a:cubicBezTo>
                    <a:pt x="155" y="1235"/>
                    <a:pt x="155" y="1220"/>
                    <a:pt x="163" y="1213"/>
                  </a:cubicBezTo>
                  <a:cubicBezTo>
                    <a:pt x="166" y="1209"/>
                    <a:pt x="171" y="1207"/>
                    <a:pt x="177" y="1207"/>
                  </a:cubicBezTo>
                  <a:cubicBezTo>
                    <a:pt x="178" y="1207"/>
                    <a:pt x="179" y="1208"/>
                    <a:pt x="181" y="1208"/>
                  </a:cubicBezTo>
                  <a:cubicBezTo>
                    <a:pt x="185" y="1208"/>
                    <a:pt x="187" y="1210"/>
                    <a:pt x="189" y="1214"/>
                  </a:cubicBezTo>
                  <a:cubicBezTo>
                    <a:pt x="190" y="1219"/>
                    <a:pt x="189" y="1226"/>
                    <a:pt x="186" y="1229"/>
                  </a:cubicBezTo>
                  <a:cubicBezTo>
                    <a:pt x="182" y="1233"/>
                    <a:pt x="178" y="1234"/>
                    <a:pt x="173" y="1236"/>
                  </a:cubicBezTo>
                  <a:cubicBezTo>
                    <a:pt x="170" y="1237"/>
                    <a:pt x="168" y="1238"/>
                    <a:pt x="165" y="1239"/>
                  </a:cubicBezTo>
                  <a:close/>
                  <a:moveTo>
                    <a:pt x="304" y="1271"/>
                  </a:moveTo>
                  <a:cubicBezTo>
                    <a:pt x="298" y="1278"/>
                    <a:pt x="293" y="1281"/>
                    <a:pt x="288" y="1282"/>
                  </a:cubicBezTo>
                  <a:cubicBezTo>
                    <a:pt x="288" y="1282"/>
                    <a:pt x="288" y="1281"/>
                    <a:pt x="288" y="1281"/>
                  </a:cubicBezTo>
                  <a:cubicBezTo>
                    <a:pt x="288" y="1280"/>
                    <a:pt x="288" y="1280"/>
                    <a:pt x="288" y="1280"/>
                  </a:cubicBezTo>
                  <a:cubicBezTo>
                    <a:pt x="289" y="1274"/>
                    <a:pt x="290" y="1267"/>
                    <a:pt x="289" y="1260"/>
                  </a:cubicBezTo>
                  <a:cubicBezTo>
                    <a:pt x="289" y="1257"/>
                    <a:pt x="289" y="1255"/>
                    <a:pt x="289" y="1252"/>
                  </a:cubicBezTo>
                  <a:cubicBezTo>
                    <a:pt x="290" y="1249"/>
                    <a:pt x="291" y="1247"/>
                    <a:pt x="292" y="1246"/>
                  </a:cubicBezTo>
                  <a:cubicBezTo>
                    <a:pt x="293" y="1245"/>
                    <a:pt x="293" y="1245"/>
                    <a:pt x="293" y="1245"/>
                  </a:cubicBezTo>
                  <a:cubicBezTo>
                    <a:pt x="295" y="1243"/>
                    <a:pt x="296" y="1242"/>
                    <a:pt x="297" y="1241"/>
                  </a:cubicBezTo>
                  <a:cubicBezTo>
                    <a:pt x="299" y="1241"/>
                    <a:pt x="301" y="1241"/>
                    <a:pt x="302" y="1241"/>
                  </a:cubicBezTo>
                  <a:cubicBezTo>
                    <a:pt x="304" y="1241"/>
                    <a:pt x="306" y="1241"/>
                    <a:pt x="307" y="1242"/>
                  </a:cubicBezTo>
                  <a:cubicBezTo>
                    <a:pt x="311" y="1244"/>
                    <a:pt x="313" y="1247"/>
                    <a:pt x="313" y="1251"/>
                  </a:cubicBezTo>
                  <a:cubicBezTo>
                    <a:pt x="314" y="1256"/>
                    <a:pt x="310" y="1264"/>
                    <a:pt x="304" y="1271"/>
                  </a:cubicBezTo>
                  <a:close/>
                  <a:moveTo>
                    <a:pt x="549" y="1062"/>
                  </a:moveTo>
                  <a:cubicBezTo>
                    <a:pt x="532" y="1064"/>
                    <a:pt x="521" y="1063"/>
                    <a:pt x="507" y="1062"/>
                  </a:cubicBezTo>
                  <a:cubicBezTo>
                    <a:pt x="504" y="1076"/>
                    <a:pt x="507" y="1083"/>
                    <a:pt x="505" y="1094"/>
                  </a:cubicBezTo>
                  <a:cubicBezTo>
                    <a:pt x="502" y="1106"/>
                    <a:pt x="497" y="1131"/>
                    <a:pt x="494" y="1146"/>
                  </a:cubicBezTo>
                  <a:cubicBezTo>
                    <a:pt x="491" y="1157"/>
                    <a:pt x="493" y="1179"/>
                    <a:pt x="506" y="1192"/>
                  </a:cubicBezTo>
                  <a:cubicBezTo>
                    <a:pt x="512" y="1197"/>
                    <a:pt x="525" y="1199"/>
                    <a:pt x="506" y="1202"/>
                  </a:cubicBezTo>
                  <a:cubicBezTo>
                    <a:pt x="501" y="1203"/>
                    <a:pt x="497" y="1203"/>
                    <a:pt x="494" y="1204"/>
                  </a:cubicBezTo>
                  <a:cubicBezTo>
                    <a:pt x="487" y="1202"/>
                    <a:pt x="471" y="1185"/>
                    <a:pt x="466" y="1180"/>
                  </a:cubicBezTo>
                  <a:cubicBezTo>
                    <a:pt x="465" y="1179"/>
                    <a:pt x="460" y="1174"/>
                    <a:pt x="460" y="1179"/>
                  </a:cubicBezTo>
                  <a:cubicBezTo>
                    <a:pt x="460" y="1181"/>
                    <a:pt x="463" y="1184"/>
                    <a:pt x="464" y="1185"/>
                  </a:cubicBezTo>
                  <a:cubicBezTo>
                    <a:pt x="468" y="1190"/>
                    <a:pt x="471" y="1197"/>
                    <a:pt x="475" y="1201"/>
                  </a:cubicBezTo>
                  <a:cubicBezTo>
                    <a:pt x="478" y="1204"/>
                    <a:pt x="479" y="1205"/>
                    <a:pt x="481" y="1208"/>
                  </a:cubicBezTo>
                  <a:cubicBezTo>
                    <a:pt x="481" y="1208"/>
                    <a:pt x="481" y="1208"/>
                    <a:pt x="480" y="1208"/>
                  </a:cubicBezTo>
                  <a:cubicBezTo>
                    <a:pt x="477" y="1209"/>
                    <a:pt x="474" y="1209"/>
                    <a:pt x="469" y="1209"/>
                  </a:cubicBezTo>
                  <a:cubicBezTo>
                    <a:pt x="465" y="1209"/>
                    <a:pt x="461" y="1209"/>
                    <a:pt x="457" y="1209"/>
                  </a:cubicBezTo>
                  <a:cubicBezTo>
                    <a:pt x="449" y="1204"/>
                    <a:pt x="431" y="1185"/>
                    <a:pt x="428" y="1186"/>
                  </a:cubicBezTo>
                  <a:cubicBezTo>
                    <a:pt x="423" y="1189"/>
                    <a:pt x="439" y="1203"/>
                    <a:pt x="442" y="1210"/>
                  </a:cubicBezTo>
                  <a:cubicBezTo>
                    <a:pt x="438" y="1210"/>
                    <a:pt x="433" y="1210"/>
                    <a:pt x="425" y="1208"/>
                  </a:cubicBezTo>
                  <a:cubicBezTo>
                    <a:pt x="418" y="1207"/>
                    <a:pt x="412" y="1178"/>
                    <a:pt x="403" y="1183"/>
                  </a:cubicBezTo>
                  <a:cubicBezTo>
                    <a:pt x="402" y="1184"/>
                    <a:pt x="412" y="1208"/>
                    <a:pt x="414" y="1213"/>
                  </a:cubicBezTo>
                  <a:cubicBezTo>
                    <a:pt x="418" y="1220"/>
                    <a:pt x="422" y="1230"/>
                    <a:pt x="427" y="1235"/>
                  </a:cubicBezTo>
                  <a:cubicBezTo>
                    <a:pt x="431" y="1240"/>
                    <a:pt x="433" y="1243"/>
                    <a:pt x="423" y="1239"/>
                  </a:cubicBezTo>
                  <a:cubicBezTo>
                    <a:pt x="405" y="1231"/>
                    <a:pt x="394" y="1214"/>
                    <a:pt x="384" y="1197"/>
                  </a:cubicBezTo>
                  <a:cubicBezTo>
                    <a:pt x="381" y="1197"/>
                    <a:pt x="379" y="1198"/>
                    <a:pt x="379" y="1200"/>
                  </a:cubicBezTo>
                  <a:cubicBezTo>
                    <a:pt x="380" y="1208"/>
                    <a:pt x="385" y="1221"/>
                    <a:pt x="388" y="1228"/>
                  </a:cubicBezTo>
                  <a:cubicBezTo>
                    <a:pt x="390" y="1232"/>
                    <a:pt x="392" y="1237"/>
                    <a:pt x="394" y="1242"/>
                  </a:cubicBezTo>
                  <a:cubicBezTo>
                    <a:pt x="394" y="1243"/>
                    <a:pt x="408" y="1265"/>
                    <a:pt x="398" y="1257"/>
                  </a:cubicBezTo>
                  <a:cubicBezTo>
                    <a:pt x="390" y="1250"/>
                    <a:pt x="381" y="1245"/>
                    <a:pt x="372" y="1231"/>
                  </a:cubicBezTo>
                  <a:cubicBezTo>
                    <a:pt x="369" y="1226"/>
                    <a:pt x="365" y="1223"/>
                    <a:pt x="363" y="1218"/>
                  </a:cubicBezTo>
                  <a:cubicBezTo>
                    <a:pt x="362" y="1216"/>
                    <a:pt x="359" y="1206"/>
                    <a:pt x="353" y="1214"/>
                  </a:cubicBezTo>
                  <a:cubicBezTo>
                    <a:pt x="353" y="1216"/>
                    <a:pt x="354" y="1218"/>
                    <a:pt x="355" y="1221"/>
                  </a:cubicBezTo>
                  <a:cubicBezTo>
                    <a:pt x="352" y="1223"/>
                    <a:pt x="349" y="1224"/>
                    <a:pt x="345" y="1224"/>
                  </a:cubicBezTo>
                  <a:cubicBezTo>
                    <a:pt x="344" y="1220"/>
                    <a:pt x="342" y="1216"/>
                    <a:pt x="339" y="1214"/>
                  </a:cubicBezTo>
                  <a:cubicBezTo>
                    <a:pt x="333" y="1214"/>
                    <a:pt x="336" y="1220"/>
                    <a:pt x="337" y="1224"/>
                  </a:cubicBezTo>
                  <a:cubicBezTo>
                    <a:pt x="339" y="1230"/>
                    <a:pt x="337" y="1239"/>
                    <a:pt x="335" y="1245"/>
                  </a:cubicBezTo>
                  <a:cubicBezTo>
                    <a:pt x="332" y="1250"/>
                    <a:pt x="327" y="1256"/>
                    <a:pt x="321" y="1258"/>
                  </a:cubicBezTo>
                  <a:cubicBezTo>
                    <a:pt x="322" y="1255"/>
                    <a:pt x="322" y="1253"/>
                    <a:pt x="322" y="1250"/>
                  </a:cubicBezTo>
                  <a:cubicBezTo>
                    <a:pt x="321" y="1244"/>
                    <a:pt x="318" y="1239"/>
                    <a:pt x="312" y="1234"/>
                  </a:cubicBezTo>
                  <a:cubicBezTo>
                    <a:pt x="306" y="1231"/>
                    <a:pt x="298" y="1232"/>
                    <a:pt x="295" y="1233"/>
                  </a:cubicBezTo>
                  <a:cubicBezTo>
                    <a:pt x="291" y="1234"/>
                    <a:pt x="289" y="1236"/>
                    <a:pt x="287" y="1238"/>
                  </a:cubicBezTo>
                  <a:cubicBezTo>
                    <a:pt x="286" y="1239"/>
                    <a:pt x="286" y="1239"/>
                    <a:pt x="286" y="1239"/>
                  </a:cubicBezTo>
                  <a:cubicBezTo>
                    <a:pt x="284" y="1242"/>
                    <a:pt x="283" y="1244"/>
                    <a:pt x="282" y="1247"/>
                  </a:cubicBezTo>
                  <a:cubicBezTo>
                    <a:pt x="278" y="1244"/>
                    <a:pt x="278" y="1244"/>
                    <a:pt x="278" y="1244"/>
                  </a:cubicBezTo>
                  <a:cubicBezTo>
                    <a:pt x="275" y="1242"/>
                    <a:pt x="272" y="1238"/>
                    <a:pt x="271" y="1236"/>
                  </a:cubicBezTo>
                  <a:cubicBezTo>
                    <a:pt x="269" y="1233"/>
                    <a:pt x="269" y="1228"/>
                    <a:pt x="270" y="1224"/>
                  </a:cubicBezTo>
                  <a:cubicBezTo>
                    <a:pt x="270" y="1218"/>
                    <a:pt x="280" y="1207"/>
                    <a:pt x="270" y="1208"/>
                  </a:cubicBezTo>
                  <a:cubicBezTo>
                    <a:pt x="268" y="1210"/>
                    <a:pt x="266" y="1213"/>
                    <a:pt x="264" y="1218"/>
                  </a:cubicBezTo>
                  <a:cubicBezTo>
                    <a:pt x="256" y="1217"/>
                    <a:pt x="248" y="1218"/>
                    <a:pt x="241" y="1220"/>
                  </a:cubicBezTo>
                  <a:cubicBezTo>
                    <a:pt x="239" y="1221"/>
                    <a:pt x="237" y="1223"/>
                    <a:pt x="234" y="1224"/>
                  </a:cubicBezTo>
                  <a:cubicBezTo>
                    <a:pt x="234" y="1223"/>
                    <a:pt x="234" y="1222"/>
                    <a:pt x="234" y="1222"/>
                  </a:cubicBezTo>
                  <a:cubicBezTo>
                    <a:pt x="233" y="1219"/>
                    <a:pt x="235" y="1212"/>
                    <a:pt x="231" y="1212"/>
                  </a:cubicBezTo>
                  <a:cubicBezTo>
                    <a:pt x="229" y="1212"/>
                    <a:pt x="228" y="1214"/>
                    <a:pt x="228" y="1216"/>
                  </a:cubicBezTo>
                  <a:cubicBezTo>
                    <a:pt x="227" y="1217"/>
                    <a:pt x="228" y="1220"/>
                    <a:pt x="228" y="1222"/>
                  </a:cubicBezTo>
                  <a:cubicBezTo>
                    <a:pt x="229" y="1224"/>
                    <a:pt x="229" y="1227"/>
                    <a:pt x="228" y="1229"/>
                  </a:cubicBezTo>
                  <a:cubicBezTo>
                    <a:pt x="226" y="1231"/>
                    <a:pt x="224" y="1234"/>
                    <a:pt x="222" y="1237"/>
                  </a:cubicBezTo>
                  <a:cubicBezTo>
                    <a:pt x="215" y="1248"/>
                    <a:pt x="207" y="1250"/>
                    <a:pt x="199" y="1249"/>
                  </a:cubicBezTo>
                  <a:cubicBezTo>
                    <a:pt x="187" y="1248"/>
                    <a:pt x="184" y="1247"/>
                    <a:pt x="180" y="1242"/>
                  </a:cubicBezTo>
                  <a:cubicBezTo>
                    <a:pt x="184" y="1241"/>
                    <a:pt x="188" y="1239"/>
                    <a:pt x="192" y="1236"/>
                  </a:cubicBezTo>
                  <a:cubicBezTo>
                    <a:pt x="198" y="1229"/>
                    <a:pt x="200" y="1219"/>
                    <a:pt x="197" y="1211"/>
                  </a:cubicBezTo>
                  <a:cubicBezTo>
                    <a:pt x="194" y="1204"/>
                    <a:pt x="189" y="1200"/>
                    <a:pt x="182" y="1199"/>
                  </a:cubicBezTo>
                  <a:cubicBezTo>
                    <a:pt x="172" y="1198"/>
                    <a:pt x="163" y="1200"/>
                    <a:pt x="157" y="1206"/>
                  </a:cubicBezTo>
                  <a:cubicBezTo>
                    <a:pt x="156" y="1207"/>
                    <a:pt x="156" y="1208"/>
                    <a:pt x="155" y="1209"/>
                  </a:cubicBezTo>
                  <a:cubicBezTo>
                    <a:pt x="154" y="1205"/>
                    <a:pt x="154" y="1205"/>
                    <a:pt x="154" y="1205"/>
                  </a:cubicBezTo>
                  <a:cubicBezTo>
                    <a:pt x="152" y="1197"/>
                    <a:pt x="159" y="1189"/>
                    <a:pt x="164" y="1183"/>
                  </a:cubicBezTo>
                  <a:cubicBezTo>
                    <a:pt x="165" y="1183"/>
                    <a:pt x="165" y="1182"/>
                    <a:pt x="165" y="1182"/>
                  </a:cubicBezTo>
                  <a:cubicBezTo>
                    <a:pt x="168" y="1180"/>
                    <a:pt x="170" y="1178"/>
                    <a:pt x="178" y="1177"/>
                  </a:cubicBezTo>
                  <a:cubicBezTo>
                    <a:pt x="179" y="1177"/>
                    <a:pt x="182" y="1176"/>
                    <a:pt x="184" y="1176"/>
                  </a:cubicBezTo>
                  <a:cubicBezTo>
                    <a:pt x="188" y="1177"/>
                    <a:pt x="191" y="1180"/>
                    <a:pt x="195" y="1181"/>
                  </a:cubicBezTo>
                  <a:cubicBezTo>
                    <a:pt x="196" y="1182"/>
                    <a:pt x="199" y="1182"/>
                    <a:pt x="199" y="1180"/>
                  </a:cubicBezTo>
                  <a:cubicBezTo>
                    <a:pt x="199" y="1179"/>
                    <a:pt x="196" y="1177"/>
                    <a:pt x="195" y="1176"/>
                  </a:cubicBezTo>
                  <a:cubicBezTo>
                    <a:pt x="193" y="1175"/>
                    <a:pt x="193" y="1175"/>
                    <a:pt x="193" y="1175"/>
                  </a:cubicBezTo>
                  <a:cubicBezTo>
                    <a:pt x="197" y="1174"/>
                    <a:pt x="200" y="1174"/>
                    <a:pt x="204" y="1173"/>
                  </a:cubicBezTo>
                  <a:cubicBezTo>
                    <a:pt x="214" y="1170"/>
                    <a:pt x="223" y="1165"/>
                    <a:pt x="229" y="1163"/>
                  </a:cubicBezTo>
                  <a:cubicBezTo>
                    <a:pt x="237" y="1161"/>
                    <a:pt x="251" y="1158"/>
                    <a:pt x="253" y="1154"/>
                  </a:cubicBezTo>
                  <a:cubicBezTo>
                    <a:pt x="255" y="1150"/>
                    <a:pt x="244" y="1151"/>
                    <a:pt x="241" y="1152"/>
                  </a:cubicBezTo>
                  <a:cubicBezTo>
                    <a:pt x="228" y="1153"/>
                    <a:pt x="211" y="1163"/>
                    <a:pt x="201" y="1163"/>
                  </a:cubicBezTo>
                  <a:cubicBezTo>
                    <a:pt x="198" y="1164"/>
                    <a:pt x="192" y="1164"/>
                    <a:pt x="186" y="1164"/>
                  </a:cubicBezTo>
                  <a:cubicBezTo>
                    <a:pt x="183" y="1165"/>
                    <a:pt x="180" y="1165"/>
                    <a:pt x="178" y="1165"/>
                  </a:cubicBezTo>
                  <a:cubicBezTo>
                    <a:pt x="178" y="1165"/>
                    <a:pt x="178" y="1164"/>
                    <a:pt x="178" y="1164"/>
                  </a:cubicBezTo>
                  <a:cubicBezTo>
                    <a:pt x="178" y="1163"/>
                    <a:pt x="178" y="1162"/>
                    <a:pt x="178" y="1161"/>
                  </a:cubicBezTo>
                  <a:cubicBezTo>
                    <a:pt x="178" y="1159"/>
                    <a:pt x="178" y="1155"/>
                    <a:pt x="176" y="1155"/>
                  </a:cubicBezTo>
                  <a:cubicBezTo>
                    <a:pt x="176" y="1155"/>
                    <a:pt x="175" y="1155"/>
                    <a:pt x="174" y="1156"/>
                  </a:cubicBezTo>
                  <a:cubicBezTo>
                    <a:pt x="173" y="1158"/>
                    <a:pt x="173" y="1160"/>
                    <a:pt x="172" y="1162"/>
                  </a:cubicBezTo>
                  <a:cubicBezTo>
                    <a:pt x="172" y="1163"/>
                    <a:pt x="171" y="1165"/>
                    <a:pt x="170" y="1166"/>
                  </a:cubicBezTo>
                  <a:cubicBezTo>
                    <a:pt x="165" y="1169"/>
                    <a:pt x="164" y="1174"/>
                    <a:pt x="158" y="1174"/>
                  </a:cubicBezTo>
                  <a:cubicBezTo>
                    <a:pt x="151" y="1175"/>
                    <a:pt x="140" y="1176"/>
                    <a:pt x="130" y="1166"/>
                  </a:cubicBezTo>
                  <a:cubicBezTo>
                    <a:pt x="125" y="1160"/>
                    <a:pt x="118" y="1148"/>
                    <a:pt x="120" y="1138"/>
                  </a:cubicBezTo>
                  <a:cubicBezTo>
                    <a:pt x="124" y="1140"/>
                    <a:pt x="130" y="1142"/>
                    <a:pt x="135" y="1142"/>
                  </a:cubicBezTo>
                  <a:cubicBezTo>
                    <a:pt x="137" y="1142"/>
                    <a:pt x="139" y="1142"/>
                    <a:pt x="141" y="1141"/>
                  </a:cubicBezTo>
                  <a:cubicBezTo>
                    <a:pt x="146" y="1140"/>
                    <a:pt x="150" y="1137"/>
                    <a:pt x="151" y="1132"/>
                  </a:cubicBezTo>
                  <a:cubicBezTo>
                    <a:pt x="156" y="1121"/>
                    <a:pt x="154" y="1114"/>
                    <a:pt x="151" y="1109"/>
                  </a:cubicBezTo>
                  <a:cubicBezTo>
                    <a:pt x="147" y="1104"/>
                    <a:pt x="140" y="1100"/>
                    <a:pt x="132" y="1099"/>
                  </a:cubicBezTo>
                  <a:cubicBezTo>
                    <a:pt x="144" y="1087"/>
                    <a:pt x="159" y="1092"/>
                    <a:pt x="171" y="1100"/>
                  </a:cubicBezTo>
                  <a:cubicBezTo>
                    <a:pt x="173" y="1102"/>
                    <a:pt x="175" y="1104"/>
                    <a:pt x="176" y="1107"/>
                  </a:cubicBezTo>
                  <a:cubicBezTo>
                    <a:pt x="176" y="1110"/>
                    <a:pt x="177" y="1118"/>
                    <a:pt x="182" y="1117"/>
                  </a:cubicBezTo>
                  <a:cubicBezTo>
                    <a:pt x="184" y="1116"/>
                    <a:pt x="184" y="1113"/>
                    <a:pt x="184" y="1111"/>
                  </a:cubicBezTo>
                  <a:cubicBezTo>
                    <a:pt x="184" y="1111"/>
                    <a:pt x="184" y="1109"/>
                    <a:pt x="184" y="1108"/>
                  </a:cubicBezTo>
                  <a:cubicBezTo>
                    <a:pt x="194" y="1115"/>
                    <a:pt x="233" y="1121"/>
                    <a:pt x="238" y="1120"/>
                  </a:cubicBezTo>
                  <a:cubicBezTo>
                    <a:pt x="247" y="1117"/>
                    <a:pt x="227" y="1110"/>
                    <a:pt x="223" y="1109"/>
                  </a:cubicBezTo>
                  <a:cubicBezTo>
                    <a:pt x="220" y="1108"/>
                    <a:pt x="218" y="1108"/>
                    <a:pt x="216" y="1107"/>
                  </a:cubicBezTo>
                  <a:cubicBezTo>
                    <a:pt x="218" y="1106"/>
                    <a:pt x="219" y="1104"/>
                    <a:pt x="220" y="1102"/>
                  </a:cubicBezTo>
                  <a:cubicBezTo>
                    <a:pt x="220" y="1102"/>
                    <a:pt x="220" y="1100"/>
                    <a:pt x="219" y="1100"/>
                  </a:cubicBezTo>
                  <a:cubicBezTo>
                    <a:pt x="219" y="1099"/>
                    <a:pt x="218" y="1099"/>
                    <a:pt x="217" y="1099"/>
                  </a:cubicBezTo>
                  <a:cubicBezTo>
                    <a:pt x="216" y="1099"/>
                    <a:pt x="214" y="1102"/>
                    <a:pt x="213" y="1103"/>
                  </a:cubicBezTo>
                  <a:cubicBezTo>
                    <a:pt x="212" y="1105"/>
                    <a:pt x="210" y="1105"/>
                    <a:pt x="208" y="1105"/>
                  </a:cubicBezTo>
                  <a:cubicBezTo>
                    <a:pt x="195" y="1102"/>
                    <a:pt x="187" y="1100"/>
                    <a:pt x="176" y="1090"/>
                  </a:cubicBezTo>
                  <a:cubicBezTo>
                    <a:pt x="176" y="1085"/>
                    <a:pt x="181" y="1076"/>
                    <a:pt x="187" y="1073"/>
                  </a:cubicBezTo>
                  <a:cubicBezTo>
                    <a:pt x="189" y="1079"/>
                    <a:pt x="194" y="1085"/>
                    <a:pt x="201" y="1088"/>
                  </a:cubicBezTo>
                  <a:cubicBezTo>
                    <a:pt x="204" y="1090"/>
                    <a:pt x="207" y="1090"/>
                    <a:pt x="210" y="1090"/>
                  </a:cubicBezTo>
                  <a:cubicBezTo>
                    <a:pt x="215" y="1090"/>
                    <a:pt x="219" y="1088"/>
                    <a:pt x="223" y="1085"/>
                  </a:cubicBezTo>
                  <a:cubicBezTo>
                    <a:pt x="230" y="1078"/>
                    <a:pt x="232" y="1071"/>
                    <a:pt x="233" y="1066"/>
                  </a:cubicBezTo>
                  <a:cubicBezTo>
                    <a:pt x="245" y="1068"/>
                    <a:pt x="249" y="1076"/>
                    <a:pt x="251" y="1086"/>
                  </a:cubicBezTo>
                  <a:cubicBezTo>
                    <a:pt x="251" y="1087"/>
                    <a:pt x="251" y="1088"/>
                    <a:pt x="251" y="1089"/>
                  </a:cubicBezTo>
                  <a:cubicBezTo>
                    <a:pt x="251" y="1090"/>
                    <a:pt x="250" y="1091"/>
                    <a:pt x="250" y="1091"/>
                  </a:cubicBezTo>
                  <a:cubicBezTo>
                    <a:pt x="249" y="1092"/>
                    <a:pt x="247" y="1093"/>
                    <a:pt x="246" y="1094"/>
                  </a:cubicBezTo>
                  <a:cubicBezTo>
                    <a:pt x="245" y="1094"/>
                    <a:pt x="243" y="1095"/>
                    <a:pt x="243" y="1096"/>
                  </a:cubicBezTo>
                  <a:cubicBezTo>
                    <a:pt x="243" y="1097"/>
                    <a:pt x="243" y="1098"/>
                    <a:pt x="244" y="1098"/>
                  </a:cubicBezTo>
                  <a:cubicBezTo>
                    <a:pt x="247" y="1098"/>
                    <a:pt x="250" y="1097"/>
                    <a:pt x="253" y="1097"/>
                  </a:cubicBezTo>
                  <a:cubicBezTo>
                    <a:pt x="254" y="1105"/>
                    <a:pt x="255" y="1112"/>
                    <a:pt x="257" y="1115"/>
                  </a:cubicBezTo>
                  <a:cubicBezTo>
                    <a:pt x="260" y="1119"/>
                    <a:pt x="265" y="1122"/>
                    <a:pt x="265" y="1122"/>
                  </a:cubicBezTo>
                  <a:cubicBezTo>
                    <a:pt x="280" y="1125"/>
                    <a:pt x="282" y="1124"/>
                    <a:pt x="288" y="1124"/>
                  </a:cubicBezTo>
                  <a:cubicBezTo>
                    <a:pt x="295" y="1125"/>
                    <a:pt x="320" y="1123"/>
                    <a:pt x="326" y="1122"/>
                  </a:cubicBezTo>
                  <a:cubicBezTo>
                    <a:pt x="336" y="1119"/>
                    <a:pt x="356" y="1114"/>
                    <a:pt x="359" y="1110"/>
                  </a:cubicBezTo>
                  <a:cubicBezTo>
                    <a:pt x="365" y="1104"/>
                    <a:pt x="371" y="1099"/>
                    <a:pt x="374" y="1086"/>
                  </a:cubicBezTo>
                  <a:cubicBezTo>
                    <a:pt x="376" y="1077"/>
                    <a:pt x="378" y="1066"/>
                    <a:pt x="380" y="1058"/>
                  </a:cubicBezTo>
                  <a:cubicBezTo>
                    <a:pt x="382" y="1047"/>
                    <a:pt x="394" y="1011"/>
                    <a:pt x="400" y="1002"/>
                  </a:cubicBezTo>
                  <a:cubicBezTo>
                    <a:pt x="411" y="986"/>
                    <a:pt x="427" y="986"/>
                    <a:pt x="441" y="982"/>
                  </a:cubicBezTo>
                  <a:cubicBezTo>
                    <a:pt x="455" y="979"/>
                    <a:pt x="460" y="978"/>
                    <a:pt x="463" y="976"/>
                  </a:cubicBezTo>
                  <a:cubicBezTo>
                    <a:pt x="473" y="965"/>
                    <a:pt x="416" y="980"/>
                    <a:pt x="400" y="979"/>
                  </a:cubicBezTo>
                  <a:cubicBezTo>
                    <a:pt x="378" y="978"/>
                    <a:pt x="357" y="973"/>
                    <a:pt x="336" y="970"/>
                  </a:cubicBezTo>
                  <a:cubicBezTo>
                    <a:pt x="312" y="967"/>
                    <a:pt x="289" y="968"/>
                    <a:pt x="266" y="972"/>
                  </a:cubicBezTo>
                  <a:cubicBezTo>
                    <a:pt x="269" y="969"/>
                    <a:pt x="274" y="963"/>
                    <a:pt x="275" y="962"/>
                  </a:cubicBezTo>
                  <a:cubicBezTo>
                    <a:pt x="278" y="959"/>
                    <a:pt x="282" y="955"/>
                    <a:pt x="285" y="953"/>
                  </a:cubicBezTo>
                  <a:cubicBezTo>
                    <a:pt x="287" y="951"/>
                    <a:pt x="290" y="949"/>
                    <a:pt x="293" y="947"/>
                  </a:cubicBezTo>
                  <a:cubicBezTo>
                    <a:pt x="305" y="947"/>
                    <a:pt x="327" y="946"/>
                    <a:pt x="337" y="947"/>
                  </a:cubicBezTo>
                  <a:cubicBezTo>
                    <a:pt x="353" y="949"/>
                    <a:pt x="367" y="951"/>
                    <a:pt x="382" y="952"/>
                  </a:cubicBezTo>
                  <a:cubicBezTo>
                    <a:pt x="384" y="952"/>
                    <a:pt x="387" y="948"/>
                    <a:pt x="386" y="948"/>
                  </a:cubicBezTo>
                  <a:cubicBezTo>
                    <a:pt x="381" y="947"/>
                    <a:pt x="376" y="947"/>
                    <a:pt x="371" y="947"/>
                  </a:cubicBezTo>
                  <a:cubicBezTo>
                    <a:pt x="363" y="946"/>
                    <a:pt x="354" y="944"/>
                    <a:pt x="347" y="943"/>
                  </a:cubicBezTo>
                  <a:cubicBezTo>
                    <a:pt x="334" y="941"/>
                    <a:pt x="316" y="940"/>
                    <a:pt x="302" y="941"/>
                  </a:cubicBezTo>
                  <a:cubicBezTo>
                    <a:pt x="303" y="940"/>
                    <a:pt x="304" y="940"/>
                    <a:pt x="304" y="940"/>
                  </a:cubicBezTo>
                  <a:cubicBezTo>
                    <a:pt x="315" y="934"/>
                    <a:pt x="335" y="926"/>
                    <a:pt x="348" y="926"/>
                  </a:cubicBezTo>
                  <a:cubicBezTo>
                    <a:pt x="353" y="926"/>
                    <a:pt x="361" y="926"/>
                    <a:pt x="367" y="928"/>
                  </a:cubicBezTo>
                  <a:cubicBezTo>
                    <a:pt x="371" y="929"/>
                    <a:pt x="378" y="933"/>
                    <a:pt x="381" y="933"/>
                  </a:cubicBezTo>
                  <a:cubicBezTo>
                    <a:pt x="389" y="933"/>
                    <a:pt x="383" y="917"/>
                    <a:pt x="383" y="911"/>
                  </a:cubicBezTo>
                  <a:cubicBezTo>
                    <a:pt x="382" y="900"/>
                    <a:pt x="390" y="891"/>
                    <a:pt x="399" y="885"/>
                  </a:cubicBezTo>
                  <a:cubicBezTo>
                    <a:pt x="399" y="894"/>
                    <a:pt x="403" y="916"/>
                    <a:pt x="410" y="916"/>
                  </a:cubicBezTo>
                  <a:cubicBezTo>
                    <a:pt x="415" y="916"/>
                    <a:pt x="412" y="910"/>
                    <a:pt x="411" y="908"/>
                  </a:cubicBezTo>
                  <a:cubicBezTo>
                    <a:pt x="409" y="905"/>
                    <a:pt x="407" y="897"/>
                    <a:pt x="407" y="894"/>
                  </a:cubicBezTo>
                  <a:cubicBezTo>
                    <a:pt x="407" y="888"/>
                    <a:pt x="408" y="882"/>
                    <a:pt x="413" y="878"/>
                  </a:cubicBezTo>
                  <a:cubicBezTo>
                    <a:pt x="417" y="877"/>
                    <a:pt x="420" y="876"/>
                    <a:pt x="424" y="876"/>
                  </a:cubicBezTo>
                  <a:cubicBezTo>
                    <a:pt x="422" y="879"/>
                    <a:pt x="419" y="884"/>
                    <a:pt x="419" y="887"/>
                  </a:cubicBezTo>
                  <a:cubicBezTo>
                    <a:pt x="419" y="892"/>
                    <a:pt x="420" y="895"/>
                    <a:pt x="422" y="900"/>
                  </a:cubicBezTo>
                  <a:cubicBezTo>
                    <a:pt x="423" y="902"/>
                    <a:pt x="425" y="904"/>
                    <a:pt x="427" y="906"/>
                  </a:cubicBezTo>
                  <a:cubicBezTo>
                    <a:pt x="437" y="917"/>
                    <a:pt x="450" y="921"/>
                    <a:pt x="464" y="923"/>
                  </a:cubicBezTo>
                  <a:cubicBezTo>
                    <a:pt x="504" y="923"/>
                    <a:pt x="538" y="909"/>
                    <a:pt x="579" y="911"/>
                  </a:cubicBezTo>
                  <a:cubicBezTo>
                    <a:pt x="612" y="912"/>
                    <a:pt x="646" y="913"/>
                    <a:pt x="657" y="920"/>
                  </a:cubicBezTo>
                  <a:cubicBezTo>
                    <a:pt x="655" y="929"/>
                    <a:pt x="650" y="937"/>
                    <a:pt x="650" y="948"/>
                  </a:cubicBezTo>
                  <a:cubicBezTo>
                    <a:pt x="650" y="968"/>
                    <a:pt x="658" y="980"/>
                    <a:pt x="676" y="990"/>
                  </a:cubicBezTo>
                  <a:cubicBezTo>
                    <a:pt x="675" y="991"/>
                    <a:pt x="675" y="992"/>
                    <a:pt x="675" y="993"/>
                  </a:cubicBezTo>
                  <a:cubicBezTo>
                    <a:pt x="672" y="1001"/>
                    <a:pt x="668" y="1017"/>
                    <a:pt x="664" y="1035"/>
                  </a:cubicBezTo>
                  <a:cubicBezTo>
                    <a:pt x="630" y="1051"/>
                    <a:pt x="589" y="1057"/>
                    <a:pt x="549" y="1062"/>
                  </a:cubicBezTo>
                  <a:close/>
                  <a:moveTo>
                    <a:pt x="578" y="1404"/>
                  </a:moveTo>
                  <a:cubicBezTo>
                    <a:pt x="576" y="1404"/>
                    <a:pt x="575" y="1403"/>
                    <a:pt x="574" y="1403"/>
                  </a:cubicBezTo>
                  <a:cubicBezTo>
                    <a:pt x="572" y="1403"/>
                    <a:pt x="571" y="1403"/>
                    <a:pt x="569" y="1403"/>
                  </a:cubicBezTo>
                  <a:cubicBezTo>
                    <a:pt x="568" y="1403"/>
                    <a:pt x="568" y="1403"/>
                    <a:pt x="566" y="1403"/>
                  </a:cubicBezTo>
                  <a:cubicBezTo>
                    <a:pt x="571" y="1397"/>
                    <a:pt x="578" y="1391"/>
                    <a:pt x="587" y="1388"/>
                  </a:cubicBezTo>
                  <a:cubicBezTo>
                    <a:pt x="594" y="1385"/>
                    <a:pt x="605" y="1383"/>
                    <a:pt x="614" y="1391"/>
                  </a:cubicBezTo>
                  <a:cubicBezTo>
                    <a:pt x="615" y="1391"/>
                    <a:pt x="618" y="1394"/>
                    <a:pt x="616" y="1400"/>
                  </a:cubicBezTo>
                  <a:cubicBezTo>
                    <a:pt x="613" y="1406"/>
                    <a:pt x="604" y="1412"/>
                    <a:pt x="599" y="1411"/>
                  </a:cubicBezTo>
                  <a:cubicBezTo>
                    <a:pt x="593" y="1410"/>
                    <a:pt x="590" y="1408"/>
                    <a:pt x="587" y="1407"/>
                  </a:cubicBezTo>
                  <a:cubicBezTo>
                    <a:pt x="584" y="1406"/>
                    <a:pt x="582" y="1404"/>
                    <a:pt x="578" y="1404"/>
                  </a:cubicBezTo>
                  <a:close/>
                  <a:moveTo>
                    <a:pt x="605" y="1532"/>
                  </a:moveTo>
                  <a:cubicBezTo>
                    <a:pt x="604" y="1531"/>
                    <a:pt x="603" y="1530"/>
                    <a:pt x="603" y="1529"/>
                  </a:cubicBezTo>
                  <a:cubicBezTo>
                    <a:pt x="601" y="1522"/>
                    <a:pt x="602" y="1505"/>
                    <a:pt x="605" y="1499"/>
                  </a:cubicBezTo>
                  <a:cubicBezTo>
                    <a:pt x="609" y="1491"/>
                    <a:pt x="617" y="1485"/>
                    <a:pt x="623" y="1484"/>
                  </a:cubicBezTo>
                  <a:cubicBezTo>
                    <a:pt x="623" y="1484"/>
                    <a:pt x="623" y="1484"/>
                    <a:pt x="624" y="1484"/>
                  </a:cubicBezTo>
                  <a:cubicBezTo>
                    <a:pt x="627" y="1484"/>
                    <a:pt x="631" y="1486"/>
                    <a:pt x="634" y="1490"/>
                  </a:cubicBezTo>
                  <a:cubicBezTo>
                    <a:pt x="639" y="1499"/>
                    <a:pt x="634" y="1505"/>
                    <a:pt x="628" y="1509"/>
                  </a:cubicBezTo>
                  <a:cubicBezTo>
                    <a:pt x="618" y="1517"/>
                    <a:pt x="610" y="1523"/>
                    <a:pt x="605" y="1532"/>
                  </a:cubicBezTo>
                  <a:close/>
                  <a:moveTo>
                    <a:pt x="740" y="1509"/>
                  </a:moveTo>
                  <a:cubicBezTo>
                    <a:pt x="739" y="1511"/>
                    <a:pt x="737" y="1513"/>
                    <a:pt x="736" y="1515"/>
                  </a:cubicBezTo>
                  <a:cubicBezTo>
                    <a:pt x="734" y="1518"/>
                    <a:pt x="732" y="1521"/>
                    <a:pt x="730" y="1523"/>
                  </a:cubicBezTo>
                  <a:cubicBezTo>
                    <a:pt x="730" y="1524"/>
                    <a:pt x="729" y="1525"/>
                    <a:pt x="728" y="1526"/>
                  </a:cubicBezTo>
                  <a:cubicBezTo>
                    <a:pt x="720" y="1514"/>
                    <a:pt x="716" y="1504"/>
                    <a:pt x="718" y="1496"/>
                  </a:cubicBezTo>
                  <a:cubicBezTo>
                    <a:pt x="718" y="1491"/>
                    <a:pt x="721" y="1487"/>
                    <a:pt x="727" y="1484"/>
                  </a:cubicBezTo>
                  <a:cubicBezTo>
                    <a:pt x="728" y="1483"/>
                    <a:pt x="730" y="1483"/>
                    <a:pt x="731" y="1483"/>
                  </a:cubicBezTo>
                  <a:cubicBezTo>
                    <a:pt x="734" y="1483"/>
                    <a:pt x="737" y="1484"/>
                    <a:pt x="738" y="1485"/>
                  </a:cubicBezTo>
                  <a:cubicBezTo>
                    <a:pt x="743" y="1488"/>
                    <a:pt x="747" y="1494"/>
                    <a:pt x="746" y="1498"/>
                  </a:cubicBezTo>
                  <a:cubicBezTo>
                    <a:pt x="746" y="1503"/>
                    <a:pt x="744" y="1505"/>
                    <a:pt x="740" y="1509"/>
                  </a:cubicBezTo>
                  <a:close/>
                  <a:moveTo>
                    <a:pt x="849" y="1421"/>
                  </a:moveTo>
                  <a:cubicBezTo>
                    <a:pt x="848" y="1420"/>
                    <a:pt x="846" y="1418"/>
                    <a:pt x="845" y="1416"/>
                  </a:cubicBezTo>
                  <a:cubicBezTo>
                    <a:pt x="841" y="1408"/>
                    <a:pt x="839" y="1406"/>
                    <a:pt x="832" y="1403"/>
                  </a:cubicBezTo>
                  <a:cubicBezTo>
                    <a:pt x="831" y="1403"/>
                    <a:pt x="830" y="1402"/>
                    <a:pt x="829" y="1402"/>
                  </a:cubicBezTo>
                  <a:cubicBezTo>
                    <a:pt x="827" y="1401"/>
                    <a:pt x="826" y="1401"/>
                    <a:pt x="826" y="1401"/>
                  </a:cubicBezTo>
                  <a:cubicBezTo>
                    <a:pt x="825" y="1398"/>
                    <a:pt x="824" y="1396"/>
                    <a:pt x="824" y="1394"/>
                  </a:cubicBezTo>
                  <a:cubicBezTo>
                    <a:pt x="824" y="1393"/>
                    <a:pt x="824" y="1392"/>
                    <a:pt x="824" y="1391"/>
                  </a:cubicBezTo>
                  <a:cubicBezTo>
                    <a:pt x="824" y="1389"/>
                    <a:pt x="825" y="1388"/>
                    <a:pt x="825" y="1387"/>
                  </a:cubicBezTo>
                  <a:cubicBezTo>
                    <a:pt x="827" y="1385"/>
                    <a:pt x="831" y="1382"/>
                    <a:pt x="833" y="1382"/>
                  </a:cubicBezTo>
                  <a:cubicBezTo>
                    <a:pt x="834" y="1382"/>
                    <a:pt x="834" y="1382"/>
                    <a:pt x="835" y="1382"/>
                  </a:cubicBezTo>
                  <a:cubicBezTo>
                    <a:pt x="840" y="1382"/>
                    <a:pt x="844" y="1383"/>
                    <a:pt x="847" y="1386"/>
                  </a:cubicBezTo>
                  <a:cubicBezTo>
                    <a:pt x="851" y="1390"/>
                    <a:pt x="853" y="1397"/>
                    <a:pt x="853" y="1405"/>
                  </a:cubicBezTo>
                  <a:cubicBezTo>
                    <a:pt x="852" y="1414"/>
                    <a:pt x="851" y="1418"/>
                    <a:pt x="849" y="14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81;p1">
              <a:extLst>
                <a:ext uri="{FF2B5EF4-FFF2-40B4-BE49-F238E27FC236}">
                  <a16:creationId xmlns:a16="http://schemas.microsoft.com/office/drawing/2014/main" id="{CAA66A0E-F47A-4996-82F0-03B567911EF2}"/>
                </a:ext>
              </a:extLst>
            </p:cNvPr>
            <p:cNvSpPr/>
            <p:nvPr/>
          </p:nvSpPr>
          <p:spPr>
            <a:xfrm>
              <a:off x="13490575" y="2032000"/>
              <a:ext cx="1395413" cy="1385888"/>
            </a:xfrm>
            <a:custGeom>
              <a:avLst/>
              <a:gdLst/>
              <a:ahLst/>
              <a:cxnLst/>
              <a:rect l="l" t="t" r="r" b="b"/>
              <a:pathLst>
                <a:path w="2492" h="2476" extrusionOk="0">
                  <a:moveTo>
                    <a:pt x="2433" y="2236"/>
                  </a:moveTo>
                  <a:cubicBezTo>
                    <a:pt x="2406" y="2209"/>
                    <a:pt x="2370" y="2195"/>
                    <a:pt x="2334" y="2195"/>
                  </a:cubicBezTo>
                  <a:cubicBezTo>
                    <a:pt x="2318" y="2195"/>
                    <a:pt x="2303" y="2198"/>
                    <a:pt x="2289" y="2202"/>
                  </a:cubicBezTo>
                  <a:cubicBezTo>
                    <a:pt x="2286" y="2199"/>
                    <a:pt x="2279" y="2191"/>
                    <a:pt x="2269" y="2179"/>
                  </a:cubicBezTo>
                  <a:cubicBezTo>
                    <a:pt x="2269" y="2179"/>
                    <a:pt x="2269" y="2179"/>
                    <a:pt x="2269" y="2179"/>
                  </a:cubicBezTo>
                  <a:cubicBezTo>
                    <a:pt x="2260" y="2169"/>
                    <a:pt x="2250" y="2156"/>
                    <a:pt x="2237" y="2142"/>
                  </a:cubicBezTo>
                  <a:cubicBezTo>
                    <a:pt x="2227" y="2130"/>
                    <a:pt x="2216" y="2118"/>
                    <a:pt x="2205" y="2105"/>
                  </a:cubicBezTo>
                  <a:cubicBezTo>
                    <a:pt x="2205" y="2105"/>
                    <a:pt x="2205" y="2105"/>
                    <a:pt x="2205" y="2105"/>
                  </a:cubicBezTo>
                  <a:cubicBezTo>
                    <a:pt x="2194" y="2093"/>
                    <a:pt x="2183" y="2081"/>
                    <a:pt x="2172" y="2068"/>
                  </a:cubicBezTo>
                  <a:cubicBezTo>
                    <a:pt x="2162" y="2056"/>
                    <a:pt x="2151" y="2044"/>
                    <a:pt x="2139" y="2031"/>
                  </a:cubicBezTo>
                  <a:cubicBezTo>
                    <a:pt x="2129" y="2019"/>
                    <a:pt x="2118" y="2007"/>
                    <a:pt x="2107" y="1995"/>
                  </a:cubicBezTo>
                  <a:cubicBezTo>
                    <a:pt x="2096" y="1983"/>
                    <a:pt x="2085" y="1971"/>
                    <a:pt x="2074" y="1959"/>
                  </a:cubicBezTo>
                  <a:cubicBezTo>
                    <a:pt x="2063" y="1947"/>
                    <a:pt x="2052" y="1935"/>
                    <a:pt x="2041" y="1923"/>
                  </a:cubicBezTo>
                  <a:cubicBezTo>
                    <a:pt x="2029" y="1911"/>
                    <a:pt x="2018" y="1899"/>
                    <a:pt x="2007" y="1888"/>
                  </a:cubicBezTo>
                  <a:cubicBezTo>
                    <a:pt x="2007" y="1888"/>
                    <a:pt x="2007" y="1888"/>
                    <a:pt x="2007" y="1888"/>
                  </a:cubicBezTo>
                  <a:cubicBezTo>
                    <a:pt x="1996" y="1876"/>
                    <a:pt x="1985" y="1864"/>
                    <a:pt x="1973" y="1853"/>
                  </a:cubicBezTo>
                  <a:cubicBezTo>
                    <a:pt x="1973" y="1853"/>
                    <a:pt x="1973" y="1853"/>
                    <a:pt x="1973" y="1853"/>
                  </a:cubicBezTo>
                  <a:cubicBezTo>
                    <a:pt x="1962" y="1841"/>
                    <a:pt x="1950" y="1830"/>
                    <a:pt x="1939" y="1819"/>
                  </a:cubicBezTo>
                  <a:cubicBezTo>
                    <a:pt x="1932" y="1812"/>
                    <a:pt x="1925" y="1805"/>
                    <a:pt x="1918" y="1799"/>
                  </a:cubicBezTo>
                  <a:cubicBezTo>
                    <a:pt x="1917" y="1798"/>
                    <a:pt x="1917" y="1798"/>
                    <a:pt x="1917" y="1798"/>
                  </a:cubicBezTo>
                  <a:cubicBezTo>
                    <a:pt x="1916" y="1796"/>
                    <a:pt x="1915" y="1795"/>
                    <a:pt x="1914" y="1795"/>
                  </a:cubicBezTo>
                  <a:cubicBezTo>
                    <a:pt x="1988" y="1723"/>
                    <a:pt x="2111" y="1609"/>
                    <a:pt x="2178" y="1567"/>
                  </a:cubicBezTo>
                  <a:cubicBezTo>
                    <a:pt x="2184" y="1563"/>
                    <a:pt x="2184" y="1553"/>
                    <a:pt x="2178" y="1549"/>
                  </a:cubicBezTo>
                  <a:cubicBezTo>
                    <a:pt x="2106" y="1503"/>
                    <a:pt x="2071" y="1487"/>
                    <a:pt x="2056" y="1482"/>
                  </a:cubicBezTo>
                  <a:cubicBezTo>
                    <a:pt x="2055" y="1482"/>
                    <a:pt x="2054" y="1481"/>
                    <a:pt x="2053" y="1481"/>
                  </a:cubicBezTo>
                  <a:cubicBezTo>
                    <a:pt x="2049" y="1481"/>
                    <a:pt x="2045" y="1484"/>
                    <a:pt x="2043" y="1488"/>
                  </a:cubicBezTo>
                  <a:cubicBezTo>
                    <a:pt x="2033" y="1512"/>
                    <a:pt x="1999" y="1584"/>
                    <a:pt x="1900" y="1698"/>
                  </a:cubicBezTo>
                  <a:cubicBezTo>
                    <a:pt x="1896" y="1694"/>
                    <a:pt x="1878" y="1677"/>
                    <a:pt x="1850" y="1650"/>
                  </a:cubicBezTo>
                  <a:cubicBezTo>
                    <a:pt x="1858" y="1634"/>
                    <a:pt x="1867" y="1617"/>
                    <a:pt x="1874" y="1600"/>
                  </a:cubicBezTo>
                  <a:cubicBezTo>
                    <a:pt x="1909" y="1520"/>
                    <a:pt x="1933" y="1428"/>
                    <a:pt x="1936" y="1358"/>
                  </a:cubicBezTo>
                  <a:cubicBezTo>
                    <a:pt x="1936" y="1357"/>
                    <a:pt x="1936" y="1357"/>
                    <a:pt x="1936" y="1356"/>
                  </a:cubicBezTo>
                  <a:cubicBezTo>
                    <a:pt x="1936" y="658"/>
                    <a:pt x="1936" y="658"/>
                    <a:pt x="1936" y="658"/>
                  </a:cubicBezTo>
                  <a:cubicBezTo>
                    <a:pt x="2058" y="526"/>
                    <a:pt x="2173" y="402"/>
                    <a:pt x="2271" y="298"/>
                  </a:cubicBezTo>
                  <a:cubicBezTo>
                    <a:pt x="2431" y="127"/>
                    <a:pt x="2480" y="24"/>
                    <a:pt x="2482" y="20"/>
                  </a:cubicBezTo>
                  <a:cubicBezTo>
                    <a:pt x="2492" y="0"/>
                    <a:pt x="2492" y="0"/>
                    <a:pt x="2492" y="0"/>
                  </a:cubicBezTo>
                  <a:cubicBezTo>
                    <a:pt x="2471" y="8"/>
                    <a:pt x="2471" y="8"/>
                    <a:pt x="2471" y="8"/>
                  </a:cubicBezTo>
                  <a:cubicBezTo>
                    <a:pt x="2466" y="10"/>
                    <a:pt x="2356" y="56"/>
                    <a:pt x="2150" y="243"/>
                  </a:cubicBezTo>
                  <a:cubicBezTo>
                    <a:pt x="2085" y="302"/>
                    <a:pt x="2012" y="368"/>
                    <a:pt x="1936" y="438"/>
                  </a:cubicBezTo>
                  <a:cubicBezTo>
                    <a:pt x="1936" y="425"/>
                    <a:pt x="1936" y="425"/>
                    <a:pt x="1936" y="425"/>
                  </a:cubicBezTo>
                  <a:cubicBezTo>
                    <a:pt x="1936" y="407"/>
                    <a:pt x="1922" y="392"/>
                    <a:pt x="1903" y="392"/>
                  </a:cubicBezTo>
                  <a:cubicBezTo>
                    <a:pt x="589" y="392"/>
                    <a:pt x="589" y="392"/>
                    <a:pt x="589" y="392"/>
                  </a:cubicBezTo>
                  <a:cubicBezTo>
                    <a:pt x="570" y="392"/>
                    <a:pt x="556" y="407"/>
                    <a:pt x="556" y="425"/>
                  </a:cubicBezTo>
                  <a:cubicBezTo>
                    <a:pt x="556" y="438"/>
                    <a:pt x="556" y="438"/>
                    <a:pt x="556" y="438"/>
                  </a:cubicBezTo>
                  <a:cubicBezTo>
                    <a:pt x="480" y="368"/>
                    <a:pt x="407" y="302"/>
                    <a:pt x="342" y="243"/>
                  </a:cubicBezTo>
                  <a:cubicBezTo>
                    <a:pt x="136" y="56"/>
                    <a:pt x="26" y="10"/>
                    <a:pt x="2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2" y="24"/>
                    <a:pt x="61" y="127"/>
                    <a:pt x="221" y="298"/>
                  </a:cubicBezTo>
                  <a:cubicBezTo>
                    <a:pt x="319" y="402"/>
                    <a:pt x="434" y="526"/>
                    <a:pt x="556" y="658"/>
                  </a:cubicBezTo>
                  <a:cubicBezTo>
                    <a:pt x="556" y="1356"/>
                    <a:pt x="556" y="1356"/>
                    <a:pt x="556" y="1356"/>
                  </a:cubicBezTo>
                  <a:cubicBezTo>
                    <a:pt x="556" y="1357"/>
                    <a:pt x="556" y="1357"/>
                    <a:pt x="556" y="1358"/>
                  </a:cubicBezTo>
                  <a:cubicBezTo>
                    <a:pt x="559" y="1428"/>
                    <a:pt x="583" y="1520"/>
                    <a:pt x="618" y="1600"/>
                  </a:cubicBezTo>
                  <a:cubicBezTo>
                    <a:pt x="625" y="1617"/>
                    <a:pt x="634" y="1634"/>
                    <a:pt x="642" y="1650"/>
                  </a:cubicBezTo>
                  <a:cubicBezTo>
                    <a:pt x="614" y="1677"/>
                    <a:pt x="597" y="1694"/>
                    <a:pt x="592" y="1698"/>
                  </a:cubicBezTo>
                  <a:cubicBezTo>
                    <a:pt x="493" y="1584"/>
                    <a:pt x="459" y="1512"/>
                    <a:pt x="449" y="1488"/>
                  </a:cubicBezTo>
                  <a:cubicBezTo>
                    <a:pt x="447" y="1484"/>
                    <a:pt x="443" y="1481"/>
                    <a:pt x="439" y="1481"/>
                  </a:cubicBezTo>
                  <a:cubicBezTo>
                    <a:pt x="438" y="1481"/>
                    <a:pt x="437" y="1482"/>
                    <a:pt x="436" y="1482"/>
                  </a:cubicBezTo>
                  <a:cubicBezTo>
                    <a:pt x="421" y="1487"/>
                    <a:pt x="386" y="1503"/>
                    <a:pt x="314" y="1549"/>
                  </a:cubicBezTo>
                  <a:cubicBezTo>
                    <a:pt x="308" y="1553"/>
                    <a:pt x="308" y="1563"/>
                    <a:pt x="314" y="1567"/>
                  </a:cubicBezTo>
                  <a:cubicBezTo>
                    <a:pt x="381" y="1609"/>
                    <a:pt x="504" y="1723"/>
                    <a:pt x="578" y="1795"/>
                  </a:cubicBezTo>
                  <a:cubicBezTo>
                    <a:pt x="577" y="1795"/>
                    <a:pt x="576" y="1796"/>
                    <a:pt x="575" y="1798"/>
                  </a:cubicBezTo>
                  <a:cubicBezTo>
                    <a:pt x="574" y="1799"/>
                    <a:pt x="574" y="1799"/>
                    <a:pt x="574" y="1799"/>
                  </a:cubicBezTo>
                  <a:cubicBezTo>
                    <a:pt x="567" y="1805"/>
                    <a:pt x="560" y="1812"/>
                    <a:pt x="553" y="1819"/>
                  </a:cubicBezTo>
                  <a:cubicBezTo>
                    <a:pt x="542" y="1830"/>
                    <a:pt x="530" y="1841"/>
                    <a:pt x="519" y="1853"/>
                  </a:cubicBezTo>
                  <a:cubicBezTo>
                    <a:pt x="519" y="1853"/>
                    <a:pt x="519" y="1853"/>
                    <a:pt x="519" y="1853"/>
                  </a:cubicBezTo>
                  <a:cubicBezTo>
                    <a:pt x="507" y="1864"/>
                    <a:pt x="496" y="1876"/>
                    <a:pt x="485" y="1888"/>
                  </a:cubicBezTo>
                  <a:cubicBezTo>
                    <a:pt x="474" y="1899"/>
                    <a:pt x="463" y="1911"/>
                    <a:pt x="451" y="1923"/>
                  </a:cubicBezTo>
                  <a:cubicBezTo>
                    <a:pt x="440" y="1935"/>
                    <a:pt x="429" y="1947"/>
                    <a:pt x="418" y="1959"/>
                  </a:cubicBezTo>
                  <a:cubicBezTo>
                    <a:pt x="407" y="1971"/>
                    <a:pt x="396" y="1983"/>
                    <a:pt x="385" y="1995"/>
                  </a:cubicBezTo>
                  <a:cubicBezTo>
                    <a:pt x="374" y="2007"/>
                    <a:pt x="363" y="2019"/>
                    <a:pt x="353" y="2031"/>
                  </a:cubicBezTo>
                  <a:cubicBezTo>
                    <a:pt x="341" y="2044"/>
                    <a:pt x="330" y="2056"/>
                    <a:pt x="320" y="2068"/>
                  </a:cubicBezTo>
                  <a:cubicBezTo>
                    <a:pt x="309" y="2081"/>
                    <a:pt x="298" y="2093"/>
                    <a:pt x="287" y="2105"/>
                  </a:cubicBezTo>
                  <a:cubicBezTo>
                    <a:pt x="287" y="2105"/>
                    <a:pt x="287" y="2105"/>
                    <a:pt x="287" y="2105"/>
                  </a:cubicBezTo>
                  <a:cubicBezTo>
                    <a:pt x="276" y="2118"/>
                    <a:pt x="265" y="2130"/>
                    <a:pt x="255" y="2142"/>
                  </a:cubicBezTo>
                  <a:cubicBezTo>
                    <a:pt x="242" y="2156"/>
                    <a:pt x="232" y="2169"/>
                    <a:pt x="223" y="2179"/>
                  </a:cubicBezTo>
                  <a:cubicBezTo>
                    <a:pt x="223" y="2179"/>
                    <a:pt x="223" y="2179"/>
                    <a:pt x="223" y="2179"/>
                  </a:cubicBezTo>
                  <a:cubicBezTo>
                    <a:pt x="213" y="2191"/>
                    <a:pt x="206" y="2199"/>
                    <a:pt x="203" y="2202"/>
                  </a:cubicBezTo>
                  <a:cubicBezTo>
                    <a:pt x="189" y="2198"/>
                    <a:pt x="174" y="2195"/>
                    <a:pt x="158" y="2195"/>
                  </a:cubicBezTo>
                  <a:cubicBezTo>
                    <a:pt x="122" y="2195"/>
                    <a:pt x="86" y="2209"/>
                    <a:pt x="59" y="2236"/>
                  </a:cubicBezTo>
                  <a:cubicBezTo>
                    <a:pt x="12" y="2283"/>
                    <a:pt x="5" y="2354"/>
                    <a:pt x="38" y="2408"/>
                  </a:cubicBezTo>
                  <a:cubicBezTo>
                    <a:pt x="38" y="2408"/>
                    <a:pt x="38" y="2408"/>
                    <a:pt x="38" y="2408"/>
                  </a:cubicBezTo>
                  <a:cubicBezTo>
                    <a:pt x="38" y="2408"/>
                    <a:pt x="38" y="2408"/>
                    <a:pt x="38" y="2408"/>
                  </a:cubicBezTo>
                  <a:cubicBezTo>
                    <a:pt x="44" y="2418"/>
                    <a:pt x="51" y="2427"/>
                    <a:pt x="59" y="2435"/>
                  </a:cubicBezTo>
                  <a:cubicBezTo>
                    <a:pt x="51" y="2427"/>
                    <a:pt x="44" y="2418"/>
                    <a:pt x="38" y="2408"/>
                  </a:cubicBezTo>
                  <a:cubicBezTo>
                    <a:pt x="28" y="2421"/>
                    <a:pt x="29" y="2440"/>
                    <a:pt x="41" y="2452"/>
                  </a:cubicBezTo>
                  <a:cubicBezTo>
                    <a:pt x="53" y="2464"/>
                    <a:pt x="71" y="2465"/>
                    <a:pt x="85" y="2455"/>
                  </a:cubicBezTo>
                  <a:cubicBezTo>
                    <a:pt x="107" y="2469"/>
                    <a:pt x="133" y="2476"/>
                    <a:pt x="158" y="2476"/>
                  </a:cubicBezTo>
                  <a:cubicBezTo>
                    <a:pt x="194" y="2476"/>
                    <a:pt x="230" y="2463"/>
                    <a:pt x="258" y="2435"/>
                  </a:cubicBezTo>
                  <a:cubicBezTo>
                    <a:pt x="300" y="2393"/>
                    <a:pt x="310" y="2330"/>
                    <a:pt x="286" y="2278"/>
                  </a:cubicBezTo>
                  <a:cubicBezTo>
                    <a:pt x="293" y="2273"/>
                    <a:pt x="305" y="2263"/>
                    <a:pt x="321" y="2249"/>
                  </a:cubicBezTo>
                  <a:cubicBezTo>
                    <a:pt x="331" y="2240"/>
                    <a:pt x="343" y="2229"/>
                    <a:pt x="357" y="2218"/>
                  </a:cubicBezTo>
                  <a:cubicBezTo>
                    <a:pt x="357" y="2218"/>
                    <a:pt x="357" y="2218"/>
                    <a:pt x="357" y="2218"/>
                  </a:cubicBezTo>
                  <a:cubicBezTo>
                    <a:pt x="368" y="2208"/>
                    <a:pt x="380" y="2198"/>
                    <a:pt x="392" y="2186"/>
                  </a:cubicBezTo>
                  <a:cubicBezTo>
                    <a:pt x="392" y="2186"/>
                    <a:pt x="392" y="2186"/>
                    <a:pt x="392" y="2186"/>
                  </a:cubicBezTo>
                  <a:cubicBezTo>
                    <a:pt x="404" y="2176"/>
                    <a:pt x="416" y="2166"/>
                    <a:pt x="428" y="2155"/>
                  </a:cubicBezTo>
                  <a:cubicBezTo>
                    <a:pt x="428" y="2155"/>
                    <a:pt x="428" y="2155"/>
                    <a:pt x="428" y="2155"/>
                  </a:cubicBezTo>
                  <a:cubicBezTo>
                    <a:pt x="439" y="2145"/>
                    <a:pt x="451" y="2134"/>
                    <a:pt x="463" y="2123"/>
                  </a:cubicBezTo>
                  <a:cubicBezTo>
                    <a:pt x="475" y="2113"/>
                    <a:pt x="487" y="2102"/>
                    <a:pt x="499" y="2092"/>
                  </a:cubicBezTo>
                  <a:cubicBezTo>
                    <a:pt x="510" y="2081"/>
                    <a:pt x="522" y="2070"/>
                    <a:pt x="534" y="2059"/>
                  </a:cubicBezTo>
                  <a:cubicBezTo>
                    <a:pt x="534" y="2059"/>
                    <a:pt x="534" y="2059"/>
                    <a:pt x="534" y="2059"/>
                  </a:cubicBezTo>
                  <a:cubicBezTo>
                    <a:pt x="546" y="2049"/>
                    <a:pt x="557" y="2038"/>
                    <a:pt x="569" y="2027"/>
                  </a:cubicBezTo>
                  <a:cubicBezTo>
                    <a:pt x="580" y="2016"/>
                    <a:pt x="592" y="2005"/>
                    <a:pt x="603" y="1994"/>
                  </a:cubicBezTo>
                  <a:cubicBezTo>
                    <a:pt x="615" y="1982"/>
                    <a:pt x="627" y="1971"/>
                    <a:pt x="638" y="1960"/>
                  </a:cubicBezTo>
                  <a:cubicBezTo>
                    <a:pt x="638" y="1960"/>
                    <a:pt x="638" y="1960"/>
                    <a:pt x="638" y="1960"/>
                  </a:cubicBezTo>
                  <a:cubicBezTo>
                    <a:pt x="650" y="1948"/>
                    <a:pt x="661" y="1937"/>
                    <a:pt x="672" y="1926"/>
                  </a:cubicBezTo>
                  <a:cubicBezTo>
                    <a:pt x="677" y="1921"/>
                    <a:pt x="681" y="1916"/>
                    <a:pt x="687" y="1910"/>
                  </a:cubicBezTo>
                  <a:cubicBezTo>
                    <a:pt x="688" y="1908"/>
                    <a:pt x="689" y="1907"/>
                    <a:pt x="690" y="1906"/>
                  </a:cubicBezTo>
                  <a:cubicBezTo>
                    <a:pt x="760" y="1979"/>
                    <a:pt x="883" y="2110"/>
                    <a:pt x="927" y="2179"/>
                  </a:cubicBezTo>
                  <a:cubicBezTo>
                    <a:pt x="929" y="2183"/>
                    <a:pt x="932" y="2184"/>
                    <a:pt x="936" y="2184"/>
                  </a:cubicBezTo>
                  <a:cubicBezTo>
                    <a:pt x="939" y="2184"/>
                    <a:pt x="943" y="2183"/>
                    <a:pt x="945" y="2179"/>
                  </a:cubicBezTo>
                  <a:cubicBezTo>
                    <a:pt x="991" y="2107"/>
                    <a:pt x="1006" y="2073"/>
                    <a:pt x="1012" y="2058"/>
                  </a:cubicBezTo>
                  <a:cubicBezTo>
                    <a:pt x="1014" y="2053"/>
                    <a:pt x="1011" y="2047"/>
                    <a:pt x="1006" y="2045"/>
                  </a:cubicBezTo>
                  <a:cubicBezTo>
                    <a:pt x="981" y="2035"/>
                    <a:pt x="906" y="1999"/>
                    <a:pt x="786" y="1893"/>
                  </a:cubicBezTo>
                  <a:cubicBezTo>
                    <a:pt x="792" y="1887"/>
                    <a:pt x="801" y="1879"/>
                    <a:pt x="811" y="1869"/>
                  </a:cubicBezTo>
                  <a:cubicBezTo>
                    <a:pt x="899" y="1949"/>
                    <a:pt x="1029" y="2046"/>
                    <a:pt x="1242" y="2069"/>
                  </a:cubicBezTo>
                  <a:cubicBezTo>
                    <a:pt x="1244" y="2069"/>
                    <a:pt x="1245" y="2069"/>
                    <a:pt x="1246" y="2069"/>
                  </a:cubicBezTo>
                  <a:cubicBezTo>
                    <a:pt x="1247" y="2069"/>
                    <a:pt x="1248" y="2069"/>
                    <a:pt x="1250" y="2069"/>
                  </a:cubicBezTo>
                  <a:cubicBezTo>
                    <a:pt x="1463" y="2046"/>
                    <a:pt x="1592" y="1949"/>
                    <a:pt x="1681" y="1869"/>
                  </a:cubicBezTo>
                  <a:cubicBezTo>
                    <a:pt x="1691" y="1879"/>
                    <a:pt x="1700" y="1887"/>
                    <a:pt x="1706" y="1893"/>
                  </a:cubicBezTo>
                  <a:cubicBezTo>
                    <a:pt x="1586" y="1999"/>
                    <a:pt x="1511" y="2035"/>
                    <a:pt x="1486" y="2045"/>
                  </a:cubicBezTo>
                  <a:cubicBezTo>
                    <a:pt x="1481" y="2047"/>
                    <a:pt x="1478" y="2053"/>
                    <a:pt x="1480" y="2058"/>
                  </a:cubicBezTo>
                  <a:cubicBezTo>
                    <a:pt x="1486" y="2073"/>
                    <a:pt x="1501" y="2107"/>
                    <a:pt x="1547" y="2179"/>
                  </a:cubicBezTo>
                  <a:cubicBezTo>
                    <a:pt x="1549" y="2183"/>
                    <a:pt x="1553" y="2184"/>
                    <a:pt x="1556" y="2184"/>
                  </a:cubicBezTo>
                  <a:cubicBezTo>
                    <a:pt x="1560" y="2184"/>
                    <a:pt x="1563" y="2183"/>
                    <a:pt x="1565" y="2179"/>
                  </a:cubicBezTo>
                  <a:cubicBezTo>
                    <a:pt x="1609" y="2110"/>
                    <a:pt x="1732" y="1979"/>
                    <a:pt x="1802" y="1906"/>
                  </a:cubicBezTo>
                  <a:cubicBezTo>
                    <a:pt x="1803" y="1907"/>
                    <a:pt x="1804" y="1909"/>
                    <a:pt x="1806" y="1911"/>
                  </a:cubicBezTo>
                  <a:cubicBezTo>
                    <a:pt x="1811" y="1916"/>
                    <a:pt x="1815" y="1921"/>
                    <a:pt x="1820" y="1926"/>
                  </a:cubicBezTo>
                  <a:cubicBezTo>
                    <a:pt x="1831" y="1937"/>
                    <a:pt x="1842" y="1948"/>
                    <a:pt x="1854" y="1960"/>
                  </a:cubicBezTo>
                  <a:cubicBezTo>
                    <a:pt x="1854" y="1960"/>
                    <a:pt x="1854" y="1960"/>
                    <a:pt x="1854" y="1960"/>
                  </a:cubicBezTo>
                  <a:cubicBezTo>
                    <a:pt x="1865" y="1971"/>
                    <a:pt x="1877" y="1982"/>
                    <a:pt x="1889" y="1994"/>
                  </a:cubicBezTo>
                  <a:cubicBezTo>
                    <a:pt x="1900" y="2005"/>
                    <a:pt x="1912" y="2016"/>
                    <a:pt x="1923" y="2027"/>
                  </a:cubicBezTo>
                  <a:cubicBezTo>
                    <a:pt x="1935" y="2038"/>
                    <a:pt x="1946" y="2049"/>
                    <a:pt x="1958" y="2059"/>
                  </a:cubicBezTo>
                  <a:cubicBezTo>
                    <a:pt x="1958" y="2059"/>
                    <a:pt x="1958" y="2059"/>
                    <a:pt x="1958" y="2059"/>
                  </a:cubicBezTo>
                  <a:cubicBezTo>
                    <a:pt x="1970" y="2070"/>
                    <a:pt x="1982" y="2081"/>
                    <a:pt x="1993" y="2092"/>
                  </a:cubicBezTo>
                  <a:cubicBezTo>
                    <a:pt x="2005" y="2102"/>
                    <a:pt x="2017" y="2113"/>
                    <a:pt x="2029" y="2123"/>
                  </a:cubicBezTo>
                  <a:cubicBezTo>
                    <a:pt x="2041" y="2134"/>
                    <a:pt x="2053" y="2145"/>
                    <a:pt x="2064" y="2155"/>
                  </a:cubicBezTo>
                  <a:cubicBezTo>
                    <a:pt x="2064" y="2155"/>
                    <a:pt x="2064" y="2155"/>
                    <a:pt x="2064" y="2155"/>
                  </a:cubicBezTo>
                  <a:cubicBezTo>
                    <a:pt x="2076" y="2166"/>
                    <a:pt x="2088" y="2176"/>
                    <a:pt x="2100" y="2186"/>
                  </a:cubicBezTo>
                  <a:cubicBezTo>
                    <a:pt x="2100" y="2186"/>
                    <a:pt x="2100" y="2186"/>
                    <a:pt x="2100" y="2186"/>
                  </a:cubicBezTo>
                  <a:cubicBezTo>
                    <a:pt x="2112" y="2198"/>
                    <a:pt x="2124" y="2208"/>
                    <a:pt x="2135" y="2218"/>
                  </a:cubicBezTo>
                  <a:cubicBezTo>
                    <a:pt x="2135" y="2218"/>
                    <a:pt x="2135" y="2218"/>
                    <a:pt x="2135" y="2218"/>
                  </a:cubicBezTo>
                  <a:cubicBezTo>
                    <a:pt x="2149" y="2229"/>
                    <a:pt x="2161" y="2240"/>
                    <a:pt x="2171" y="2249"/>
                  </a:cubicBezTo>
                  <a:cubicBezTo>
                    <a:pt x="2187" y="2262"/>
                    <a:pt x="2199" y="2273"/>
                    <a:pt x="2206" y="2278"/>
                  </a:cubicBezTo>
                  <a:cubicBezTo>
                    <a:pt x="2182" y="2330"/>
                    <a:pt x="2192" y="2393"/>
                    <a:pt x="2234" y="2435"/>
                  </a:cubicBezTo>
                  <a:cubicBezTo>
                    <a:pt x="2262" y="2463"/>
                    <a:pt x="2298" y="2476"/>
                    <a:pt x="2334" y="2476"/>
                  </a:cubicBezTo>
                  <a:cubicBezTo>
                    <a:pt x="2359" y="2476"/>
                    <a:pt x="2384" y="2470"/>
                    <a:pt x="2406" y="2456"/>
                  </a:cubicBezTo>
                  <a:cubicBezTo>
                    <a:pt x="2419" y="2466"/>
                    <a:pt x="2438" y="2464"/>
                    <a:pt x="2450" y="2453"/>
                  </a:cubicBezTo>
                  <a:cubicBezTo>
                    <a:pt x="2462" y="2441"/>
                    <a:pt x="2463" y="2422"/>
                    <a:pt x="2453" y="2409"/>
                  </a:cubicBezTo>
                  <a:cubicBezTo>
                    <a:pt x="2454" y="2409"/>
                    <a:pt x="2454" y="2408"/>
                    <a:pt x="2454" y="2408"/>
                  </a:cubicBezTo>
                  <a:cubicBezTo>
                    <a:pt x="2487" y="2354"/>
                    <a:pt x="2480" y="2283"/>
                    <a:pt x="2433" y="2236"/>
                  </a:cubicBezTo>
                  <a:close/>
                  <a:moveTo>
                    <a:pt x="1936" y="585"/>
                  </a:moveTo>
                  <a:cubicBezTo>
                    <a:pt x="2043" y="473"/>
                    <a:pt x="2043" y="473"/>
                    <a:pt x="2043" y="473"/>
                  </a:cubicBezTo>
                  <a:cubicBezTo>
                    <a:pt x="1936" y="583"/>
                    <a:pt x="1936" y="583"/>
                    <a:pt x="1936" y="583"/>
                  </a:cubicBezTo>
                  <a:cubicBezTo>
                    <a:pt x="1936" y="504"/>
                    <a:pt x="1936" y="504"/>
                    <a:pt x="1936" y="504"/>
                  </a:cubicBezTo>
                  <a:cubicBezTo>
                    <a:pt x="2026" y="414"/>
                    <a:pt x="2026" y="414"/>
                    <a:pt x="2026" y="414"/>
                  </a:cubicBezTo>
                  <a:cubicBezTo>
                    <a:pt x="1936" y="501"/>
                    <a:pt x="1936" y="501"/>
                    <a:pt x="1936" y="501"/>
                  </a:cubicBezTo>
                  <a:cubicBezTo>
                    <a:pt x="1936" y="462"/>
                    <a:pt x="1936" y="462"/>
                    <a:pt x="1936" y="462"/>
                  </a:cubicBezTo>
                  <a:cubicBezTo>
                    <a:pt x="2017" y="388"/>
                    <a:pt x="2093" y="318"/>
                    <a:pt x="2162" y="256"/>
                  </a:cubicBezTo>
                  <a:cubicBezTo>
                    <a:pt x="2310" y="121"/>
                    <a:pt x="2410" y="60"/>
                    <a:pt x="2453" y="37"/>
                  </a:cubicBezTo>
                  <a:cubicBezTo>
                    <a:pt x="2430" y="77"/>
                    <a:pt x="2372" y="164"/>
                    <a:pt x="2258" y="286"/>
                  </a:cubicBezTo>
                  <a:cubicBezTo>
                    <a:pt x="2164" y="387"/>
                    <a:pt x="2053" y="505"/>
                    <a:pt x="1936" y="632"/>
                  </a:cubicBezTo>
                  <a:lnTo>
                    <a:pt x="1936" y="585"/>
                  </a:lnTo>
                  <a:close/>
                  <a:moveTo>
                    <a:pt x="556" y="501"/>
                  </a:moveTo>
                  <a:cubicBezTo>
                    <a:pt x="466" y="414"/>
                    <a:pt x="466" y="414"/>
                    <a:pt x="466" y="414"/>
                  </a:cubicBezTo>
                  <a:cubicBezTo>
                    <a:pt x="556" y="504"/>
                    <a:pt x="556" y="504"/>
                    <a:pt x="556" y="504"/>
                  </a:cubicBezTo>
                  <a:cubicBezTo>
                    <a:pt x="556" y="583"/>
                    <a:pt x="556" y="583"/>
                    <a:pt x="556" y="583"/>
                  </a:cubicBezTo>
                  <a:cubicBezTo>
                    <a:pt x="449" y="473"/>
                    <a:pt x="449" y="473"/>
                    <a:pt x="449" y="473"/>
                  </a:cubicBezTo>
                  <a:cubicBezTo>
                    <a:pt x="556" y="585"/>
                    <a:pt x="556" y="585"/>
                    <a:pt x="556" y="585"/>
                  </a:cubicBezTo>
                  <a:cubicBezTo>
                    <a:pt x="556" y="632"/>
                    <a:pt x="556" y="632"/>
                    <a:pt x="556" y="632"/>
                  </a:cubicBezTo>
                  <a:cubicBezTo>
                    <a:pt x="439" y="505"/>
                    <a:pt x="328" y="387"/>
                    <a:pt x="234" y="286"/>
                  </a:cubicBezTo>
                  <a:cubicBezTo>
                    <a:pt x="120" y="164"/>
                    <a:pt x="62" y="77"/>
                    <a:pt x="39" y="37"/>
                  </a:cubicBezTo>
                  <a:cubicBezTo>
                    <a:pt x="82" y="60"/>
                    <a:pt x="182" y="121"/>
                    <a:pt x="330" y="256"/>
                  </a:cubicBezTo>
                  <a:cubicBezTo>
                    <a:pt x="399" y="318"/>
                    <a:pt x="475" y="388"/>
                    <a:pt x="556" y="462"/>
                  </a:cubicBezTo>
                  <a:lnTo>
                    <a:pt x="556" y="501"/>
                  </a:lnTo>
                  <a:close/>
                  <a:moveTo>
                    <a:pt x="2264" y="2200"/>
                  </a:moveTo>
                  <a:cubicBezTo>
                    <a:pt x="2267" y="2204"/>
                    <a:pt x="2270" y="2207"/>
                    <a:pt x="2272" y="2209"/>
                  </a:cubicBezTo>
                  <a:cubicBezTo>
                    <a:pt x="2271" y="2210"/>
                    <a:pt x="2271" y="2210"/>
                    <a:pt x="2271" y="2210"/>
                  </a:cubicBezTo>
                  <a:cubicBezTo>
                    <a:pt x="2265" y="2213"/>
                    <a:pt x="2258" y="2217"/>
                    <a:pt x="2252" y="2221"/>
                  </a:cubicBezTo>
                  <a:lnTo>
                    <a:pt x="2264" y="2200"/>
                  </a:lnTo>
                  <a:close/>
                  <a:moveTo>
                    <a:pt x="1883" y="1706"/>
                  </a:moveTo>
                  <a:cubicBezTo>
                    <a:pt x="1866" y="1728"/>
                    <a:pt x="1853" y="1743"/>
                    <a:pt x="1843" y="1756"/>
                  </a:cubicBezTo>
                  <a:cubicBezTo>
                    <a:pt x="1809" y="1722"/>
                    <a:pt x="1809" y="1722"/>
                    <a:pt x="1809" y="1722"/>
                  </a:cubicBezTo>
                  <a:cubicBezTo>
                    <a:pt x="1820" y="1705"/>
                    <a:pt x="1831" y="1686"/>
                    <a:pt x="1841" y="1666"/>
                  </a:cubicBezTo>
                  <a:cubicBezTo>
                    <a:pt x="1861" y="1686"/>
                    <a:pt x="1876" y="1699"/>
                    <a:pt x="1883" y="1706"/>
                  </a:cubicBezTo>
                  <a:close/>
                  <a:moveTo>
                    <a:pt x="1822" y="1779"/>
                  </a:moveTo>
                  <a:cubicBezTo>
                    <a:pt x="1822" y="1780"/>
                    <a:pt x="1822" y="1780"/>
                    <a:pt x="1822" y="1780"/>
                  </a:cubicBezTo>
                  <a:cubicBezTo>
                    <a:pt x="1804" y="1798"/>
                    <a:pt x="1789" y="1813"/>
                    <a:pt x="1768" y="1831"/>
                  </a:cubicBezTo>
                  <a:cubicBezTo>
                    <a:pt x="1745" y="1807"/>
                    <a:pt x="1745" y="1807"/>
                    <a:pt x="1745" y="1807"/>
                  </a:cubicBezTo>
                  <a:cubicBezTo>
                    <a:pt x="1760" y="1791"/>
                    <a:pt x="1776" y="1771"/>
                    <a:pt x="1791" y="1748"/>
                  </a:cubicBezTo>
                  <a:lnTo>
                    <a:pt x="1822" y="1779"/>
                  </a:lnTo>
                  <a:close/>
                  <a:moveTo>
                    <a:pt x="651" y="1667"/>
                  </a:moveTo>
                  <a:cubicBezTo>
                    <a:pt x="661" y="1686"/>
                    <a:pt x="672" y="1705"/>
                    <a:pt x="683" y="1722"/>
                  </a:cubicBezTo>
                  <a:cubicBezTo>
                    <a:pt x="649" y="1756"/>
                    <a:pt x="649" y="1756"/>
                    <a:pt x="649" y="1756"/>
                  </a:cubicBezTo>
                  <a:cubicBezTo>
                    <a:pt x="639" y="1743"/>
                    <a:pt x="626" y="1728"/>
                    <a:pt x="609" y="1706"/>
                  </a:cubicBezTo>
                  <a:cubicBezTo>
                    <a:pt x="616" y="1699"/>
                    <a:pt x="631" y="1686"/>
                    <a:pt x="651" y="1667"/>
                  </a:cubicBezTo>
                  <a:close/>
                  <a:moveTo>
                    <a:pt x="701" y="1748"/>
                  </a:moveTo>
                  <a:cubicBezTo>
                    <a:pt x="716" y="1771"/>
                    <a:pt x="732" y="1791"/>
                    <a:pt x="747" y="1808"/>
                  </a:cubicBezTo>
                  <a:cubicBezTo>
                    <a:pt x="724" y="1831"/>
                    <a:pt x="724" y="1831"/>
                    <a:pt x="724" y="1831"/>
                  </a:cubicBezTo>
                  <a:cubicBezTo>
                    <a:pt x="703" y="1813"/>
                    <a:pt x="688" y="1798"/>
                    <a:pt x="670" y="1780"/>
                  </a:cubicBezTo>
                  <a:cubicBezTo>
                    <a:pt x="670" y="1779"/>
                    <a:pt x="670" y="1779"/>
                    <a:pt x="670" y="1779"/>
                  </a:cubicBezTo>
                  <a:lnTo>
                    <a:pt x="701" y="1748"/>
                  </a:lnTo>
                  <a:close/>
                  <a:moveTo>
                    <a:pt x="228" y="2200"/>
                  </a:moveTo>
                  <a:cubicBezTo>
                    <a:pt x="240" y="2221"/>
                    <a:pt x="240" y="2221"/>
                    <a:pt x="240" y="2221"/>
                  </a:cubicBezTo>
                  <a:cubicBezTo>
                    <a:pt x="234" y="2217"/>
                    <a:pt x="227" y="2213"/>
                    <a:pt x="220" y="2210"/>
                  </a:cubicBezTo>
                  <a:cubicBezTo>
                    <a:pt x="220" y="2209"/>
                    <a:pt x="220" y="2209"/>
                    <a:pt x="220" y="2209"/>
                  </a:cubicBezTo>
                  <a:cubicBezTo>
                    <a:pt x="222" y="2207"/>
                    <a:pt x="225" y="2204"/>
                    <a:pt x="228" y="2200"/>
                  </a:cubicBezTo>
                  <a:close/>
                  <a:moveTo>
                    <a:pt x="245" y="2423"/>
                  </a:moveTo>
                  <a:cubicBezTo>
                    <a:pt x="222" y="2446"/>
                    <a:pt x="191" y="2459"/>
                    <a:pt x="158" y="2459"/>
                  </a:cubicBezTo>
                  <a:cubicBezTo>
                    <a:pt x="136" y="2459"/>
                    <a:pt x="113" y="2452"/>
                    <a:pt x="94" y="2440"/>
                  </a:cubicBezTo>
                  <a:cubicBezTo>
                    <a:pt x="86" y="2435"/>
                    <a:pt x="78" y="2429"/>
                    <a:pt x="71" y="2423"/>
                  </a:cubicBezTo>
                  <a:cubicBezTo>
                    <a:pt x="64" y="2415"/>
                    <a:pt x="58" y="2408"/>
                    <a:pt x="53" y="2399"/>
                  </a:cubicBezTo>
                  <a:cubicBezTo>
                    <a:pt x="24" y="2351"/>
                    <a:pt x="31" y="2289"/>
                    <a:pt x="71" y="2249"/>
                  </a:cubicBezTo>
                  <a:cubicBezTo>
                    <a:pt x="95" y="2225"/>
                    <a:pt x="126" y="2213"/>
                    <a:pt x="158" y="2213"/>
                  </a:cubicBezTo>
                  <a:cubicBezTo>
                    <a:pt x="174" y="2213"/>
                    <a:pt x="190" y="2216"/>
                    <a:pt x="204" y="2222"/>
                  </a:cubicBezTo>
                  <a:cubicBezTo>
                    <a:pt x="268" y="2285"/>
                    <a:pt x="268" y="2285"/>
                    <a:pt x="268" y="2285"/>
                  </a:cubicBezTo>
                  <a:cubicBezTo>
                    <a:pt x="269" y="2286"/>
                    <a:pt x="270" y="2287"/>
                    <a:pt x="272" y="2288"/>
                  </a:cubicBezTo>
                  <a:cubicBezTo>
                    <a:pt x="291" y="2334"/>
                    <a:pt x="281" y="2387"/>
                    <a:pt x="245" y="2423"/>
                  </a:cubicBezTo>
                  <a:close/>
                  <a:moveTo>
                    <a:pt x="282" y="2259"/>
                  </a:moveTo>
                  <a:cubicBezTo>
                    <a:pt x="240" y="2186"/>
                    <a:pt x="240" y="2186"/>
                    <a:pt x="240" y="2186"/>
                  </a:cubicBezTo>
                  <a:cubicBezTo>
                    <a:pt x="246" y="2179"/>
                    <a:pt x="253" y="2171"/>
                    <a:pt x="260" y="2163"/>
                  </a:cubicBezTo>
                  <a:cubicBezTo>
                    <a:pt x="298" y="2229"/>
                    <a:pt x="298" y="2229"/>
                    <a:pt x="298" y="2229"/>
                  </a:cubicBezTo>
                  <a:cubicBezTo>
                    <a:pt x="304" y="2240"/>
                    <a:pt x="304" y="2240"/>
                    <a:pt x="304" y="2240"/>
                  </a:cubicBezTo>
                  <a:cubicBezTo>
                    <a:pt x="295" y="2248"/>
                    <a:pt x="287" y="2254"/>
                    <a:pt x="282" y="2259"/>
                  </a:cubicBezTo>
                  <a:close/>
                  <a:moveTo>
                    <a:pt x="318" y="2228"/>
                  </a:moveTo>
                  <a:cubicBezTo>
                    <a:pt x="299" y="2195"/>
                    <a:pt x="299" y="2195"/>
                    <a:pt x="299" y="2195"/>
                  </a:cubicBezTo>
                  <a:cubicBezTo>
                    <a:pt x="273" y="2149"/>
                    <a:pt x="273" y="2149"/>
                    <a:pt x="273" y="2149"/>
                  </a:cubicBezTo>
                  <a:cubicBezTo>
                    <a:pt x="279" y="2141"/>
                    <a:pt x="286" y="2134"/>
                    <a:pt x="293" y="2126"/>
                  </a:cubicBezTo>
                  <a:cubicBezTo>
                    <a:pt x="340" y="2209"/>
                    <a:pt x="340" y="2209"/>
                    <a:pt x="340" y="2209"/>
                  </a:cubicBezTo>
                  <a:cubicBezTo>
                    <a:pt x="332" y="2216"/>
                    <a:pt x="324" y="2222"/>
                    <a:pt x="318" y="2228"/>
                  </a:cubicBezTo>
                  <a:close/>
                  <a:moveTo>
                    <a:pt x="353" y="2197"/>
                  </a:moveTo>
                  <a:cubicBezTo>
                    <a:pt x="305" y="2111"/>
                    <a:pt x="305" y="2111"/>
                    <a:pt x="305" y="2111"/>
                  </a:cubicBezTo>
                  <a:cubicBezTo>
                    <a:pt x="311" y="2104"/>
                    <a:pt x="318" y="2096"/>
                    <a:pt x="325" y="2089"/>
                  </a:cubicBezTo>
                  <a:cubicBezTo>
                    <a:pt x="375" y="2178"/>
                    <a:pt x="375" y="2178"/>
                    <a:pt x="375" y="2178"/>
                  </a:cubicBezTo>
                  <a:cubicBezTo>
                    <a:pt x="368" y="2185"/>
                    <a:pt x="360" y="2191"/>
                    <a:pt x="353" y="2197"/>
                  </a:cubicBezTo>
                  <a:close/>
                  <a:moveTo>
                    <a:pt x="389" y="2166"/>
                  </a:moveTo>
                  <a:cubicBezTo>
                    <a:pt x="343" y="2085"/>
                    <a:pt x="343" y="2085"/>
                    <a:pt x="343" y="2085"/>
                  </a:cubicBezTo>
                  <a:cubicBezTo>
                    <a:pt x="337" y="2075"/>
                    <a:pt x="337" y="2075"/>
                    <a:pt x="337" y="2075"/>
                  </a:cubicBezTo>
                  <a:cubicBezTo>
                    <a:pt x="344" y="2067"/>
                    <a:pt x="351" y="2060"/>
                    <a:pt x="357" y="2052"/>
                  </a:cubicBezTo>
                  <a:cubicBezTo>
                    <a:pt x="411" y="2147"/>
                    <a:pt x="411" y="2147"/>
                    <a:pt x="411" y="2147"/>
                  </a:cubicBezTo>
                  <a:cubicBezTo>
                    <a:pt x="403" y="2153"/>
                    <a:pt x="396" y="2160"/>
                    <a:pt x="389" y="2166"/>
                  </a:cubicBezTo>
                  <a:close/>
                  <a:moveTo>
                    <a:pt x="424" y="2135"/>
                  </a:moveTo>
                  <a:cubicBezTo>
                    <a:pt x="370" y="2038"/>
                    <a:pt x="370" y="2038"/>
                    <a:pt x="370" y="2038"/>
                  </a:cubicBezTo>
                  <a:cubicBezTo>
                    <a:pt x="377" y="2031"/>
                    <a:pt x="383" y="2023"/>
                    <a:pt x="390" y="2016"/>
                  </a:cubicBezTo>
                  <a:cubicBezTo>
                    <a:pt x="446" y="2115"/>
                    <a:pt x="446" y="2115"/>
                    <a:pt x="446" y="2115"/>
                  </a:cubicBezTo>
                  <a:cubicBezTo>
                    <a:pt x="439" y="2122"/>
                    <a:pt x="432" y="2128"/>
                    <a:pt x="424" y="2135"/>
                  </a:cubicBezTo>
                  <a:close/>
                  <a:moveTo>
                    <a:pt x="460" y="2103"/>
                  </a:moveTo>
                  <a:cubicBezTo>
                    <a:pt x="403" y="2002"/>
                    <a:pt x="403" y="2002"/>
                    <a:pt x="403" y="2002"/>
                  </a:cubicBezTo>
                  <a:cubicBezTo>
                    <a:pt x="409" y="1994"/>
                    <a:pt x="416" y="1987"/>
                    <a:pt x="423" y="1979"/>
                  </a:cubicBezTo>
                  <a:cubicBezTo>
                    <a:pt x="482" y="2083"/>
                    <a:pt x="482" y="2083"/>
                    <a:pt x="482" y="2083"/>
                  </a:cubicBezTo>
                  <a:cubicBezTo>
                    <a:pt x="474" y="2090"/>
                    <a:pt x="467" y="2096"/>
                    <a:pt x="460" y="2103"/>
                  </a:cubicBezTo>
                  <a:close/>
                  <a:moveTo>
                    <a:pt x="495" y="2071"/>
                  </a:moveTo>
                  <a:cubicBezTo>
                    <a:pt x="435" y="1966"/>
                    <a:pt x="435" y="1966"/>
                    <a:pt x="435" y="1966"/>
                  </a:cubicBezTo>
                  <a:cubicBezTo>
                    <a:pt x="442" y="1958"/>
                    <a:pt x="449" y="1951"/>
                    <a:pt x="456" y="1944"/>
                  </a:cubicBezTo>
                  <a:cubicBezTo>
                    <a:pt x="497" y="2016"/>
                    <a:pt x="497" y="2016"/>
                    <a:pt x="497" y="2016"/>
                  </a:cubicBezTo>
                  <a:cubicBezTo>
                    <a:pt x="517" y="2051"/>
                    <a:pt x="517" y="2051"/>
                    <a:pt x="517" y="2051"/>
                  </a:cubicBezTo>
                  <a:cubicBezTo>
                    <a:pt x="509" y="2058"/>
                    <a:pt x="502" y="2064"/>
                    <a:pt x="495" y="2071"/>
                  </a:cubicBezTo>
                  <a:close/>
                  <a:moveTo>
                    <a:pt x="530" y="2039"/>
                  </a:moveTo>
                  <a:cubicBezTo>
                    <a:pt x="511" y="2005"/>
                    <a:pt x="511" y="2005"/>
                    <a:pt x="511" y="2005"/>
                  </a:cubicBezTo>
                  <a:cubicBezTo>
                    <a:pt x="469" y="1930"/>
                    <a:pt x="469" y="1930"/>
                    <a:pt x="469" y="1930"/>
                  </a:cubicBezTo>
                  <a:cubicBezTo>
                    <a:pt x="476" y="1923"/>
                    <a:pt x="482" y="1916"/>
                    <a:pt x="489" y="1908"/>
                  </a:cubicBezTo>
                  <a:cubicBezTo>
                    <a:pt x="552" y="2019"/>
                    <a:pt x="552" y="2019"/>
                    <a:pt x="552" y="2019"/>
                  </a:cubicBezTo>
                  <a:cubicBezTo>
                    <a:pt x="544" y="2025"/>
                    <a:pt x="537" y="2032"/>
                    <a:pt x="530" y="2039"/>
                  </a:cubicBezTo>
                  <a:close/>
                  <a:moveTo>
                    <a:pt x="565" y="2006"/>
                  </a:moveTo>
                  <a:cubicBezTo>
                    <a:pt x="502" y="1895"/>
                    <a:pt x="502" y="1895"/>
                    <a:pt x="502" y="1895"/>
                  </a:cubicBezTo>
                  <a:cubicBezTo>
                    <a:pt x="509" y="1888"/>
                    <a:pt x="516" y="1881"/>
                    <a:pt x="523" y="1874"/>
                  </a:cubicBezTo>
                  <a:cubicBezTo>
                    <a:pt x="575" y="1966"/>
                    <a:pt x="575" y="1966"/>
                    <a:pt x="575" y="1966"/>
                  </a:cubicBezTo>
                  <a:cubicBezTo>
                    <a:pt x="586" y="1986"/>
                    <a:pt x="586" y="1986"/>
                    <a:pt x="586" y="1986"/>
                  </a:cubicBezTo>
                  <a:cubicBezTo>
                    <a:pt x="579" y="1993"/>
                    <a:pt x="572" y="1999"/>
                    <a:pt x="565" y="2006"/>
                  </a:cubicBezTo>
                  <a:close/>
                  <a:moveTo>
                    <a:pt x="599" y="1973"/>
                  </a:moveTo>
                  <a:cubicBezTo>
                    <a:pt x="565" y="1912"/>
                    <a:pt x="565" y="1912"/>
                    <a:pt x="565" y="1912"/>
                  </a:cubicBezTo>
                  <a:cubicBezTo>
                    <a:pt x="536" y="1861"/>
                    <a:pt x="536" y="1861"/>
                    <a:pt x="536" y="1861"/>
                  </a:cubicBezTo>
                  <a:cubicBezTo>
                    <a:pt x="543" y="1853"/>
                    <a:pt x="550" y="1846"/>
                    <a:pt x="557" y="1840"/>
                  </a:cubicBezTo>
                  <a:cubicBezTo>
                    <a:pt x="621" y="1952"/>
                    <a:pt x="621" y="1952"/>
                    <a:pt x="621" y="1952"/>
                  </a:cubicBezTo>
                  <a:cubicBezTo>
                    <a:pt x="614" y="1959"/>
                    <a:pt x="607" y="1966"/>
                    <a:pt x="599" y="1973"/>
                  </a:cubicBezTo>
                  <a:close/>
                  <a:moveTo>
                    <a:pt x="634" y="1940"/>
                  </a:moveTo>
                  <a:cubicBezTo>
                    <a:pt x="570" y="1827"/>
                    <a:pt x="570" y="1827"/>
                    <a:pt x="570" y="1827"/>
                  </a:cubicBezTo>
                  <a:cubicBezTo>
                    <a:pt x="575" y="1822"/>
                    <a:pt x="581" y="1817"/>
                    <a:pt x="586" y="1812"/>
                  </a:cubicBezTo>
                  <a:cubicBezTo>
                    <a:pt x="586" y="1812"/>
                    <a:pt x="586" y="1812"/>
                    <a:pt x="586" y="1812"/>
                  </a:cubicBezTo>
                  <a:cubicBezTo>
                    <a:pt x="587" y="1811"/>
                    <a:pt x="587" y="1811"/>
                    <a:pt x="587" y="1811"/>
                  </a:cubicBezTo>
                  <a:cubicBezTo>
                    <a:pt x="587" y="1811"/>
                    <a:pt x="587" y="1810"/>
                    <a:pt x="587" y="1810"/>
                  </a:cubicBezTo>
                  <a:cubicBezTo>
                    <a:pt x="654" y="1918"/>
                    <a:pt x="654" y="1918"/>
                    <a:pt x="654" y="1918"/>
                  </a:cubicBezTo>
                  <a:cubicBezTo>
                    <a:pt x="648" y="1925"/>
                    <a:pt x="641" y="1932"/>
                    <a:pt x="634" y="1940"/>
                  </a:cubicBezTo>
                  <a:close/>
                  <a:moveTo>
                    <a:pt x="673" y="1899"/>
                  </a:moveTo>
                  <a:cubicBezTo>
                    <a:pt x="671" y="1901"/>
                    <a:pt x="669" y="1903"/>
                    <a:pt x="667" y="1905"/>
                  </a:cubicBezTo>
                  <a:cubicBezTo>
                    <a:pt x="630" y="1846"/>
                    <a:pt x="630" y="1846"/>
                    <a:pt x="630" y="1846"/>
                  </a:cubicBezTo>
                  <a:cubicBezTo>
                    <a:pt x="632" y="1848"/>
                    <a:pt x="633" y="1849"/>
                    <a:pt x="635" y="1850"/>
                  </a:cubicBezTo>
                  <a:cubicBezTo>
                    <a:pt x="638" y="1854"/>
                    <a:pt x="643" y="1859"/>
                    <a:pt x="649" y="1866"/>
                  </a:cubicBezTo>
                  <a:cubicBezTo>
                    <a:pt x="656" y="1874"/>
                    <a:pt x="665" y="1884"/>
                    <a:pt x="676" y="1895"/>
                  </a:cubicBezTo>
                  <a:cubicBezTo>
                    <a:pt x="676" y="1896"/>
                    <a:pt x="675" y="1897"/>
                    <a:pt x="673" y="1899"/>
                  </a:cubicBezTo>
                  <a:close/>
                  <a:moveTo>
                    <a:pt x="993" y="2058"/>
                  </a:moveTo>
                  <a:cubicBezTo>
                    <a:pt x="986" y="2074"/>
                    <a:pt x="971" y="2104"/>
                    <a:pt x="936" y="2161"/>
                  </a:cubicBezTo>
                  <a:cubicBezTo>
                    <a:pt x="866" y="2058"/>
                    <a:pt x="661" y="1851"/>
                    <a:pt x="652" y="1842"/>
                  </a:cubicBezTo>
                  <a:cubicBezTo>
                    <a:pt x="643" y="1833"/>
                    <a:pt x="436" y="1628"/>
                    <a:pt x="333" y="1558"/>
                  </a:cubicBezTo>
                  <a:cubicBezTo>
                    <a:pt x="390" y="1522"/>
                    <a:pt x="420" y="1507"/>
                    <a:pt x="435" y="1501"/>
                  </a:cubicBezTo>
                  <a:cubicBezTo>
                    <a:pt x="452" y="1539"/>
                    <a:pt x="510" y="1648"/>
                    <a:pt x="678" y="1816"/>
                  </a:cubicBezTo>
                  <a:cubicBezTo>
                    <a:pt x="845" y="1984"/>
                    <a:pt x="955" y="2042"/>
                    <a:pt x="993" y="2058"/>
                  </a:cubicBezTo>
                  <a:close/>
                  <a:moveTo>
                    <a:pt x="778" y="1876"/>
                  </a:moveTo>
                  <a:cubicBezTo>
                    <a:pt x="772" y="1871"/>
                    <a:pt x="767" y="1866"/>
                    <a:pt x="761" y="1862"/>
                  </a:cubicBezTo>
                  <a:cubicBezTo>
                    <a:pt x="752" y="1854"/>
                    <a:pt x="743" y="1847"/>
                    <a:pt x="735" y="1840"/>
                  </a:cubicBezTo>
                  <a:cubicBezTo>
                    <a:pt x="756" y="1818"/>
                    <a:pt x="756" y="1818"/>
                    <a:pt x="756" y="1818"/>
                  </a:cubicBezTo>
                  <a:cubicBezTo>
                    <a:pt x="759" y="1821"/>
                    <a:pt x="762" y="1824"/>
                    <a:pt x="765" y="1826"/>
                  </a:cubicBezTo>
                  <a:cubicBezTo>
                    <a:pt x="771" y="1832"/>
                    <a:pt x="771" y="1832"/>
                    <a:pt x="771" y="1832"/>
                  </a:cubicBezTo>
                  <a:cubicBezTo>
                    <a:pt x="779" y="1840"/>
                    <a:pt x="788" y="1848"/>
                    <a:pt x="798" y="1857"/>
                  </a:cubicBezTo>
                  <a:cubicBezTo>
                    <a:pt x="790" y="1864"/>
                    <a:pt x="784" y="1871"/>
                    <a:pt x="778" y="1876"/>
                  </a:cubicBezTo>
                  <a:close/>
                  <a:moveTo>
                    <a:pt x="1670" y="1833"/>
                  </a:moveTo>
                  <a:cubicBezTo>
                    <a:pt x="1669" y="1834"/>
                    <a:pt x="1668" y="1835"/>
                    <a:pt x="1667" y="1837"/>
                  </a:cubicBezTo>
                  <a:cubicBezTo>
                    <a:pt x="1581" y="1915"/>
                    <a:pt x="1456" y="2013"/>
                    <a:pt x="1246" y="2035"/>
                  </a:cubicBezTo>
                  <a:cubicBezTo>
                    <a:pt x="1036" y="2013"/>
                    <a:pt x="911" y="1915"/>
                    <a:pt x="825" y="1837"/>
                  </a:cubicBezTo>
                  <a:cubicBezTo>
                    <a:pt x="824" y="1836"/>
                    <a:pt x="823" y="1834"/>
                    <a:pt x="821" y="1833"/>
                  </a:cubicBezTo>
                  <a:cubicBezTo>
                    <a:pt x="809" y="1822"/>
                    <a:pt x="798" y="1812"/>
                    <a:pt x="788" y="1802"/>
                  </a:cubicBezTo>
                  <a:cubicBezTo>
                    <a:pt x="785" y="1799"/>
                    <a:pt x="782" y="1797"/>
                    <a:pt x="779" y="1794"/>
                  </a:cubicBezTo>
                  <a:cubicBezTo>
                    <a:pt x="776" y="1791"/>
                    <a:pt x="773" y="1787"/>
                    <a:pt x="770" y="1784"/>
                  </a:cubicBezTo>
                  <a:cubicBezTo>
                    <a:pt x="756" y="1767"/>
                    <a:pt x="740" y="1747"/>
                    <a:pt x="725" y="1724"/>
                  </a:cubicBezTo>
                  <a:cubicBezTo>
                    <a:pt x="719" y="1716"/>
                    <a:pt x="713" y="1707"/>
                    <a:pt x="708" y="1698"/>
                  </a:cubicBezTo>
                  <a:cubicBezTo>
                    <a:pt x="697" y="1681"/>
                    <a:pt x="686" y="1662"/>
                    <a:pt x="676" y="1643"/>
                  </a:cubicBezTo>
                  <a:cubicBezTo>
                    <a:pt x="676" y="1643"/>
                    <a:pt x="676" y="1643"/>
                    <a:pt x="676" y="1643"/>
                  </a:cubicBezTo>
                  <a:cubicBezTo>
                    <a:pt x="676" y="1642"/>
                    <a:pt x="675" y="1641"/>
                    <a:pt x="675" y="1641"/>
                  </a:cubicBezTo>
                  <a:cubicBezTo>
                    <a:pt x="666" y="1623"/>
                    <a:pt x="657" y="1605"/>
                    <a:pt x="648" y="1586"/>
                  </a:cubicBezTo>
                  <a:cubicBezTo>
                    <a:pt x="612" y="1504"/>
                    <a:pt x="592" y="1416"/>
                    <a:pt x="589" y="1356"/>
                  </a:cubicBezTo>
                  <a:cubicBezTo>
                    <a:pt x="589" y="694"/>
                    <a:pt x="589" y="694"/>
                    <a:pt x="589" y="694"/>
                  </a:cubicBezTo>
                  <a:cubicBezTo>
                    <a:pt x="589" y="668"/>
                    <a:pt x="589" y="668"/>
                    <a:pt x="589" y="668"/>
                  </a:cubicBezTo>
                  <a:cubicBezTo>
                    <a:pt x="589" y="620"/>
                    <a:pt x="589" y="620"/>
                    <a:pt x="589" y="620"/>
                  </a:cubicBezTo>
                  <a:cubicBezTo>
                    <a:pt x="589" y="618"/>
                    <a:pt x="589" y="618"/>
                    <a:pt x="589" y="618"/>
                  </a:cubicBezTo>
                  <a:cubicBezTo>
                    <a:pt x="589" y="538"/>
                    <a:pt x="589" y="538"/>
                    <a:pt x="589" y="538"/>
                  </a:cubicBezTo>
                  <a:cubicBezTo>
                    <a:pt x="589" y="534"/>
                    <a:pt x="589" y="534"/>
                    <a:pt x="589" y="534"/>
                  </a:cubicBezTo>
                  <a:cubicBezTo>
                    <a:pt x="589" y="493"/>
                    <a:pt x="589" y="493"/>
                    <a:pt x="589" y="493"/>
                  </a:cubicBezTo>
                  <a:cubicBezTo>
                    <a:pt x="589" y="469"/>
                    <a:pt x="589" y="469"/>
                    <a:pt x="589" y="469"/>
                  </a:cubicBezTo>
                  <a:cubicBezTo>
                    <a:pt x="589" y="425"/>
                    <a:pt x="589" y="425"/>
                    <a:pt x="589" y="425"/>
                  </a:cubicBezTo>
                  <a:cubicBezTo>
                    <a:pt x="1903" y="425"/>
                    <a:pt x="1903" y="425"/>
                    <a:pt x="1903" y="425"/>
                  </a:cubicBezTo>
                  <a:cubicBezTo>
                    <a:pt x="1903" y="469"/>
                    <a:pt x="1903" y="469"/>
                    <a:pt x="1903" y="469"/>
                  </a:cubicBezTo>
                  <a:cubicBezTo>
                    <a:pt x="1903" y="493"/>
                    <a:pt x="1903" y="493"/>
                    <a:pt x="1903" y="493"/>
                  </a:cubicBezTo>
                  <a:cubicBezTo>
                    <a:pt x="1903" y="534"/>
                    <a:pt x="1903" y="534"/>
                    <a:pt x="1903" y="534"/>
                  </a:cubicBezTo>
                  <a:cubicBezTo>
                    <a:pt x="1903" y="538"/>
                    <a:pt x="1903" y="538"/>
                    <a:pt x="1903" y="538"/>
                  </a:cubicBezTo>
                  <a:cubicBezTo>
                    <a:pt x="1903" y="618"/>
                    <a:pt x="1903" y="618"/>
                    <a:pt x="1903" y="618"/>
                  </a:cubicBezTo>
                  <a:cubicBezTo>
                    <a:pt x="1903" y="620"/>
                    <a:pt x="1903" y="620"/>
                    <a:pt x="1903" y="620"/>
                  </a:cubicBezTo>
                  <a:cubicBezTo>
                    <a:pt x="1903" y="668"/>
                    <a:pt x="1903" y="668"/>
                    <a:pt x="1903" y="668"/>
                  </a:cubicBezTo>
                  <a:cubicBezTo>
                    <a:pt x="1903" y="694"/>
                    <a:pt x="1903" y="694"/>
                    <a:pt x="1903" y="694"/>
                  </a:cubicBezTo>
                  <a:cubicBezTo>
                    <a:pt x="1903" y="1356"/>
                    <a:pt x="1903" y="1356"/>
                    <a:pt x="1903" y="1356"/>
                  </a:cubicBezTo>
                  <a:cubicBezTo>
                    <a:pt x="1900" y="1416"/>
                    <a:pt x="1880" y="1504"/>
                    <a:pt x="1844" y="1586"/>
                  </a:cubicBezTo>
                  <a:cubicBezTo>
                    <a:pt x="1835" y="1605"/>
                    <a:pt x="1826" y="1623"/>
                    <a:pt x="1817" y="1641"/>
                  </a:cubicBezTo>
                  <a:cubicBezTo>
                    <a:pt x="1817" y="1641"/>
                    <a:pt x="1816" y="1642"/>
                    <a:pt x="1816" y="1643"/>
                  </a:cubicBezTo>
                  <a:cubicBezTo>
                    <a:pt x="1816" y="1643"/>
                    <a:pt x="1816" y="1643"/>
                    <a:pt x="1816" y="1643"/>
                  </a:cubicBezTo>
                  <a:cubicBezTo>
                    <a:pt x="1806" y="1662"/>
                    <a:pt x="1795" y="1681"/>
                    <a:pt x="1784" y="1698"/>
                  </a:cubicBezTo>
                  <a:cubicBezTo>
                    <a:pt x="1778" y="1707"/>
                    <a:pt x="1773" y="1716"/>
                    <a:pt x="1767" y="1724"/>
                  </a:cubicBezTo>
                  <a:cubicBezTo>
                    <a:pt x="1752" y="1747"/>
                    <a:pt x="1736" y="1767"/>
                    <a:pt x="1722" y="1783"/>
                  </a:cubicBezTo>
                  <a:cubicBezTo>
                    <a:pt x="1719" y="1787"/>
                    <a:pt x="1715" y="1790"/>
                    <a:pt x="1712" y="1794"/>
                  </a:cubicBezTo>
                  <a:cubicBezTo>
                    <a:pt x="1710" y="1796"/>
                    <a:pt x="1707" y="1799"/>
                    <a:pt x="1704" y="1802"/>
                  </a:cubicBezTo>
                  <a:cubicBezTo>
                    <a:pt x="1694" y="1812"/>
                    <a:pt x="1682" y="1822"/>
                    <a:pt x="1670" y="1833"/>
                  </a:cubicBezTo>
                  <a:close/>
                  <a:moveTo>
                    <a:pt x="1694" y="1857"/>
                  </a:moveTo>
                  <a:cubicBezTo>
                    <a:pt x="1703" y="1848"/>
                    <a:pt x="1712" y="1840"/>
                    <a:pt x="1721" y="1832"/>
                  </a:cubicBezTo>
                  <a:cubicBezTo>
                    <a:pt x="1727" y="1826"/>
                    <a:pt x="1727" y="1826"/>
                    <a:pt x="1727" y="1826"/>
                  </a:cubicBezTo>
                  <a:cubicBezTo>
                    <a:pt x="1730" y="1823"/>
                    <a:pt x="1733" y="1821"/>
                    <a:pt x="1735" y="1818"/>
                  </a:cubicBezTo>
                  <a:cubicBezTo>
                    <a:pt x="1757" y="1840"/>
                    <a:pt x="1757" y="1840"/>
                    <a:pt x="1757" y="1840"/>
                  </a:cubicBezTo>
                  <a:cubicBezTo>
                    <a:pt x="1749" y="1847"/>
                    <a:pt x="1740" y="1854"/>
                    <a:pt x="1731" y="1862"/>
                  </a:cubicBezTo>
                  <a:cubicBezTo>
                    <a:pt x="1725" y="1866"/>
                    <a:pt x="1720" y="1871"/>
                    <a:pt x="1714" y="1876"/>
                  </a:cubicBezTo>
                  <a:cubicBezTo>
                    <a:pt x="1708" y="1871"/>
                    <a:pt x="1702" y="1864"/>
                    <a:pt x="1694" y="1857"/>
                  </a:cubicBezTo>
                  <a:close/>
                  <a:moveTo>
                    <a:pt x="1556" y="2161"/>
                  </a:moveTo>
                  <a:cubicBezTo>
                    <a:pt x="1521" y="2104"/>
                    <a:pt x="1506" y="2074"/>
                    <a:pt x="1499" y="2058"/>
                  </a:cubicBezTo>
                  <a:cubicBezTo>
                    <a:pt x="1537" y="2042"/>
                    <a:pt x="1647" y="1984"/>
                    <a:pt x="1814" y="1816"/>
                  </a:cubicBezTo>
                  <a:cubicBezTo>
                    <a:pt x="1982" y="1648"/>
                    <a:pt x="2040" y="1539"/>
                    <a:pt x="2057" y="1501"/>
                  </a:cubicBezTo>
                  <a:cubicBezTo>
                    <a:pt x="2072" y="1507"/>
                    <a:pt x="2102" y="1522"/>
                    <a:pt x="2159" y="1558"/>
                  </a:cubicBezTo>
                  <a:cubicBezTo>
                    <a:pt x="2056" y="1628"/>
                    <a:pt x="1849" y="1833"/>
                    <a:pt x="1840" y="1842"/>
                  </a:cubicBezTo>
                  <a:cubicBezTo>
                    <a:pt x="1831" y="1851"/>
                    <a:pt x="1626" y="2058"/>
                    <a:pt x="1556" y="2161"/>
                  </a:cubicBezTo>
                  <a:close/>
                  <a:moveTo>
                    <a:pt x="1818" y="1898"/>
                  </a:moveTo>
                  <a:cubicBezTo>
                    <a:pt x="1817" y="1897"/>
                    <a:pt x="1816" y="1896"/>
                    <a:pt x="1816" y="1895"/>
                  </a:cubicBezTo>
                  <a:cubicBezTo>
                    <a:pt x="1827" y="1884"/>
                    <a:pt x="1836" y="1874"/>
                    <a:pt x="1843" y="1866"/>
                  </a:cubicBezTo>
                  <a:cubicBezTo>
                    <a:pt x="1849" y="1860"/>
                    <a:pt x="1854" y="1854"/>
                    <a:pt x="1858" y="1850"/>
                  </a:cubicBezTo>
                  <a:cubicBezTo>
                    <a:pt x="1859" y="1849"/>
                    <a:pt x="1860" y="1848"/>
                    <a:pt x="1862" y="1847"/>
                  </a:cubicBezTo>
                  <a:cubicBezTo>
                    <a:pt x="1825" y="1905"/>
                    <a:pt x="1825" y="1905"/>
                    <a:pt x="1825" y="1905"/>
                  </a:cubicBezTo>
                  <a:cubicBezTo>
                    <a:pt x="1823" y="1903"/>
                    <a:pt x="1820" y="1901"/>
                    <a:pt x="1818" y="1898"/>
                  </a:cubicBezTo>
                  <a:close/>
                  <a:moveTo>
                    <a:pt x="1838" y="1918"/>
                  </a:moveTo>
                  <a:cubicBezTo>
                    <a:pt x="1905" y="1810"/>
                    <a:pt x="1905" y="1810"/>
                    <a:pt x="1905" y="1810"/>
                  </a:cubicBezTo>
                  <a:cubicBezTo>
                    <a:pt x="1905" y="1810"/>
                    <a:pt x="1905" y="1811"/>
                    <a:pt x="1905" y="1811"/>
                  </a:cubicBezTo>
                  <a:cubicBezTo>
                    <a:pt x="1906" y="1812"/>
                    <a:pt x="1906" y="1812"/>
                    <a:pt x="1906" y="1812"/>
                  </a:cubicBezTo>
                  <a:cubicBezTo>
                    <a:pt x="1906" y="1812"/>
                    <a:pt x="1906" y="1812"/>
                    <a:pt x="1906" y="1812"/>
                  </a:cubicBezTo>
                  <a:cubicBezTo>
                    <a:pt x="1911" y="1817"/>
                    <a:pt x="1917" y="1822"/>
                    <a:pt x="1922" y="1827"/>
                  </a:cubicBezTo>
                  <a:cubicBezTo>
                    <a:pt x="1858" y="1940"/>
                    <a:pt x="1858" y="1940"/>
                    <a:pt x="1858" y="1940"/>
                  </a:cubicBezTo>
                  <a:cubicBezTo>
                    <a:pt x="1851" y="1932"/>
                    <a:pt x="1844" y="1925"/>
                    <a:pt x="1838" y="1918"/>
                  </a:cubicBezTo>
                  <a:close/>
                  <a:moveTo>
                    <a:pt x="1871" y="1952"/>
                  </a:moveTo>
                  <a:cubicBezTo>
                    <a:pt x="1935" y="1840"/>
                    <a:pt x="1935" y="1840"/>
                    <a:pt x="1935" y="1840"/>
                  </a:cubicBezTo>
                  <a:cubicBezTo>
                    <a:pt x="1942" y="1846"/>
                    <a:pt x="1949" y="1853"/>
                    <a:pt x="1956" y="1861"/>
                  </a:cubicBezTo>
                  <a:cubicBezTo>
                    <a:pt x="1927" y="1912"/>
                    <a:pt x="1927" y="1912"/>
                    <a:pt x="1927" y="1912"/>
                  </a:cubicBezTo>
                  <a:cubicBezTo>
                    <a:pt x="1893" y="1973"/>
                    <a:pt x="1893" y="1973"/>
                    <a:pt x="1893" y="1973"/>
                  </a:cubicBezTo>
                  <a:cubicBezTo>
                    <a:pt x="1885" y="1966"/>
                    <a:pt x="1878" y="1959"/>
                    <a:pt x="1871" y="1952"/>
                  </a:cubicBezTo>
                  <a:close/>
                  <a:moveTo>
                    <a:pt x="1906" y="1986"/>
                  </a:moveTo>
                  <a:cubicBezTo>
                    <a:pt x="1969" y="1874"/>
                    <a:pt x="1969" y="1874"/>
                    <a:pt x="1969" y="1874"/>
                  </a:cubicBezTo>
                  <a:cubicBezTo>
                    <a:pt x="1976" y="1881"/>
                    <a:pt x="1983" y="1888"/>
                    <a:pt x="1990" y="1895"/>
                  </a:cubicBezTo>
                  <a:cubicBezTo>
                    <a:pt x="1927" y="2006"/>
                    <a:pt x="1927" y="2006"/>
                    <a:pt x="1927" y="2006"/>
                  </a:cubicBezTo>
                  <a:cubicBezTo>
                    <a:pt x="1920" y="1999"/>
                    <a:pt x="1913" y="1993"/>
                    <a:pt x="1906" y="1986"/>
                  </a:cubicBezTo>
                  <a:close/>
                  <a:moveTo>
                    <a:pt x="1940" y="2019"/>
                  </a:moveTo>
                  <a:cubicBezTo>
                    <a:pt x="2003" y="1908"/>
                    <a:pt x="2003" y="1908"/>
                    <a:pt x="2003" y="1908"/>
                  </a:cubicBezTo>
                  <a:cubicBezTo>
                    <a:pt x="2010" y="1916"/>
                    <a:pt x="2016" y="1923"/>
                    <a:pt x="2023" y="1930"/>
                  </a:cubicBezTo>
                  <a:cubicBezTo>
                    <a:pt x="1962" y="2039"/>
                    <a:pt x="1962" y="2039"/>
                    <a:pt x="1962" y="2039"/>
                  </a:cubicBezTo>
                  <a:cubicBezTo>
                    <a:pt x="1955" y="2032"/>
                    <a:pt x="1948" y="2025"/>
                    <a:pt x="1940" y="2019"/>
                  </a:cubicBezTo>
                  <a:close/>
                  <a:moveTo>
                    <a:pt x="1975" y="2051"/>
                  </a:moveTo>
                  <a:cubicBezTo>
                    <a:pt x="2016" y="1979"/>
                    <a:pt x="2016" y="1979"/>
                    <a:pt x="2016" y="1979"/>
                  </a:cubicBezTo>
                  <a:cubicBezTo>
                    <a:pt x="2036" y="1944"/>
                    <a:pt x="2036" y="1944"/>
                    <a:pt x="2036" y="1944"/>
                  </a:cubicBezTo>
                  <a:cubicBezTo>
                    <a:pt x="2043" y="1951"/>
                    <a:pt x="2050" y="1958"/>
                    <a:pt x="2057" y="1966"/>
                  </a:cubicBezTo>
                  <a:cubicBezTo>
                    <a:pt x="1997" y="2071"/>
                    <a:pt x="1997" y="2071"/>
                    <a:pt x="1997" y="2071"/>
                  </a:cubicBezTo>
                  <a:cubicBezTo>
                    <a:pt x="1990" y="2064"/>
                    <a:pt x="1983" y="2058"/>
                    <a:pt x="1975" y="2051"/>
                  </a:cubicBezTo>
                  <a:close/>
                  <a:moveTo>
                    <a:pt x="2010" y="2083"/>
                  </a:moveTo>
                  <a:cubicBezTo>
                    <a:pt x="2069" y="1979"/>
                    <a:pt x="2069" y="1979"/>
                    <a:pt x="2069" y="1979"/>
                  </a:cubicBezTo>
                  <a:cubicBezTo>
                    <a:pt x="2076" y="1987"/>
                    <a:pt x="2083" y="1994"/>
                    <a:pt x="2089" y="2002"/>
                  </a:cubicBezTo>
                  <a:cubicBezTo>
                    <a:pt x="2032" y="2103"/>
                    <a:pt x="2032" y="2103"/>
                    <a:pt x="2032" y="2103"/>
                  </a:cubicBezTo>
                  <a:cubicBezTo>
                    <a:pt x="2025" y="2096"/>
                    <a:pt x="2018" y="2090"/>
                    <a:pt x="2010" y="2083"/>
                  </a:cubicBezTo>
                  <a:close/>
                  <a:moveTo>
                    <a:pt x="2046" y="2115"/>
                  </a:moveTo>
                  <a:cubicBezTo>
                    <a:pt x="2102" y="2016"/>
                    <a:pt x="2102" y="2016"/>
                    <a:pt x="2102" y="2016"/>
                  </a:cubicBezTo>
                  <a:cubicBezTo>
                    <a:pt x="2109" y="2023"/>
                    <a:pt x="2115" y="2031"/>
                    <a:pt x="2122" y="2038"/>
                  </a:cubicBezTo>
                  <a:cubicBezTo>
                    <a:pt x="2068" y="2135"/>
                    <a:pt x="2068" y="2135"/>
                    <a:pt x="2068" y="2135"/>
                  </a:cubicBezTo>
                  <a:cubicBezTo>
                    <a:pt x="2060" y="2128"/>
                    <a:pt x="2053" y="2122"/>
                    <a:pt x="2046" y="2115"/>
                  </a:cubicBezTo>
                  <a:close/>
                  <a:moveTo>
                    <a:pt x="2081" y="2147"/>
                  </a:moveTo>
                  <a:cubicBezTo>
                    <a:pt x="2135" y="2052"/>
                    <a:pt x="2135" y="2052"/>
                    <a:pt x="2135" y="2052"/>
                  </a:cubicBezTo>
                  <a:cubicBezTo>
                    <a:pt x="2141" y="2060"/>
                    <a:pt x="2148" y="2067"/>
                    <a:pt x="2155" y="2075"/>
                  </a:cubicBezTo>
                  <a:cubicBezTo>
                    <a:pt x="2149" y="2085"/>
                    <a:pt x="2149" y="2085"/>
                    <a:pt x="2149" y="2085"/>
                  </a:cubicBezTo>
                  <a:cubicBezTo>
                    <a:pt x="2103" y="2166"/>
                    <a:pt x="2103" y="2166"/>
                    <a:pt x="2103" y="2166"/>
                  </a:cubicBezTo>
                  <a:cubicBezTo>
                    <a:pt x="2096" y="2160"/>
                    <a:pt x="2089" y="2153"/>
                    <a:pt x="2081" y="2147"/>
                  </a:cubicBezTo>
                  <a:close/>
                  <a:moveTo>
                    <a:pt x="2117" y="2178"/>
                  </a:moveTo>
                  <a:cubicBezTo>
                    <a:pt x="2167" y="2089"/>
                    <a:pt x="2167" y="2089"/>
                    <a:pt x="2167" y="2089"/>
                  </a:cubicBezTo>
                  <a:cubicBezTo>
                    <a:pt x="2174" y="2096"/>
                    <a:pt x="2181" y="2104"/>
                    <a:pt x="2187" y="2111"/>
                  </a:cubicBezTo>
                  <a:cubicBezTo>
                    <a:pt x="2139" y="2197"/>
                    <a:pt x="2139" y="2197"/>
                    <a:pt x="2139" y="2197"/>
                  </a:cubicBezTo>
                  <a:cubicBezTo>
                    <a:pt x="2132" y="2191"/>
                    <a:pt x="2124" y="2185"/>
                    <a:pt x="2117" y="2178"/>
                  </a:cubicBezTo>
                  <a:close/>
                  <a:moveTo>
                    <a:pt x="2152" y="2209"/>
                  </a:moveTo>
                  <a:cubicBezTo>
                    <a:pt x="2199" y="2126"/>
                    <a:pt x="2199" y="2126"/>
                    <a:pt x="2199" y="2126"/>
                  </a:cubicBezTo>
                  <a:cubicBezTo>
                    <a:pt x="2206" y="2134"/>
                    <a:pt x="2213" y="2141"/>
                    <a:pt x="2219" y="2149"/>
                  </a:cubicBezTo>
                  <a:cubicBezTo>
                    <a:pt x="2174" y="2228"/>
                    <a:pt x="2174" y="2228"/>
                    <a:pt x="2174" y="2228"/>
                  </a:cubicBezTo>
                  <a:cubicBezTo>
                    <a:pt x="2168" y="2222"/>
                    <a:pt x="2160" y="2216"/>
                    <a:pt x="2152" y="2209"/>
                  </a:cubicBezTo>
                  <a:close/>
                  <a:moveTo>
                    <a:pt x="2188" y="2240"/>
                  </a:moveTo>
                  <a:cubicBezTo>
                    <a:pt x="2194" y="2229"/>
                    <a:pt x="2194" y="2229"/>
                    <a:pt x="2194" y="2229"/>
                  </a:cubicBezTo>
                  <a:cubicBezTo>
                    <a:pt x="2232" y="2163"/>
                    <a:pt x="2232" y="2163"/>
                    <a:pt x="2232" y="2163"/>
                  </a:cubicBezTo>
                  <a:cubicBezTo>
                    <a:pt x="2239" y="2171"/>
                    <a:pt x="2246" y="2179"/>
                    <a:pt x="2252" y="2186"/>
                  </a:cubicBezTo>
                  <a:cubicBezTo>
                    <a:pt x="2210" y="2259"/>
                    <a:pt x="2210" y="2259"/>
                    <a:pt x="2210" y="2259"/>
                  </a:cubicBezTo>
                  <a:cubicBezTo>
                    <a:pt x="2205" y="2254"/>
                    <a:pt x="2197" y="2248"/>
                    <a:pt x="2188" y="2240"/>
                  </a:cubicBezTo>
                  <a:close/>
                  <a:moveTo>
                    <a:pt x="2334" y="2459"/>
                  </a:moveTo>
                  <a:cubicBezTo>
                    <a:pt x="2301" y="2459"/>
                    <a:pt x="2270" y="2446"/>
                    <a:pt x="2247" y="2423"/>
                  </a:cubicBezTo>
                  <a:cubicBezTo>
                    <a:pt x="2211" y="2387"/>
                    <a:pt x="2201" y="2334"/>
                    <a:pt x="2220" y="2288"/>
                  </a:cubicBezTo>
                  <a:cubicBezTo>
                    <a:pt x="2222" y="2287"/>
                    <a:pt x="2223" y="2286"/>
                    <a:pt x="2224" y="2285"/>
                  </a:cubicBezTo>
                  <a:cubicBezTo>
                    <a:pt x="2288" y="2222"/>
                    <a:pt x="2288" y="2222"/>
                    <a:pt x="2288" y="2222"/>
                  </a:cubicBezTo>
                  <a:cubicBezTo>
                    <a:pt x="2302" y="2216"/>
                    <a:pt x="2318" y="2213"/>
                    <a:pt x="2334" y="2213"/>
                  </a:cubicBezTo>
                  <a:cubicBezTo>
                    <a:pt x="2366" y="2213"/>
                    <a:pt x="2397" y="2225"/>
                    <a:pt x="2421" y="2249"/>
                  </a:cubicBezTo>
                  <a:cubicBezTo>
                    <a:pt x="2461" y="2289"/>
                    <a:pt x="2468" y="2351"/>
                    <a:pt x="2439" y="2399"/>
                  </a:cubicBezTo>
                  <a:cubicBezTo>
                    <a:pt x="2434" y="2407"/>
                    <a:pt x="2428" y="2415"/>
                    <a:pt x="2421" y="2423"/>
                  </a:cubicBezTo>
                  <a:cubicBezTo>
                    <a:pt x="2414" y="2429"/>
                    <a:pt x="2406" y="2435"/>
                    <a:pt x="2398" y="2440"/>
                  </a:cubicBezTo>
                  <a:cubicBezTo>
                    <a:pt x="2379" y="2452"/>
                    <a:pt x="2356" y="2459"/>
                    <a:pt x="2334" y="2459"/>
                  </a:cubicBezTo>
                  <a:close/>
                  <a:moveTo>
                    <a:pt x="2410" y="2453"/>
                  </a:moveTo>
                  <a:cubicBezTo>
                    <a:pt x="2417" y="2448"/>
                    <a:pt x="2424" y="2443"/>
                    <a:pt x="2431" y="2437"/>
                  </a:cubicBezTo>
                  <a:cubicBezTo>
                    <a:pt x="2424" y="2443"/>
                    <a:pt x="2417" y="2448"/>
                    <a:pt x="2410" y="24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82;p1">
              <a:extLst>
                <a:ext uri="{FF2B5EF4-FFF2-40B4-BE49-F238E27FC236}">
                  <a16:creationId xmlns:a16="http://schemas.microsoft.com/office/drawing/2014/main" id="{181B2C3B-2F95-4AC9-A09D-51884722F79A}"/>
                </a:ext>
              </a:extLst>
            </p:cNvPr>
            <p:cNvSpPr/>
            <p:nvPr/>
          </p:nvSpPr>
          <p:spPr>
            <a:xfrm>
              <a:off x="14044613" y="2930525"/>
              <a:ext cx="4763" cy="7938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5" y="0"/>
                  </a:moveTo>
                  <a:cubicBezTo>
                    <a:pt x="4" y="1"/>
                    <a:pt x="1" y="6"/>
                    <a:pt x="1" y="8"/>
                  </a:cubicBezTo>
                  <a:cubicBezTo>
                    <a:pt x="1" y="9"/>
                    <a:pt x="0" y="13"/>
                    <a:pt x="2" y="13"/>
                  </a:cubicBezTo>
                  <a:cubicBezTo>
                    <a:pt x="5" y="14"/>
                    <a:pt x="5" y="9"/>
                    <a:pt x="6" y="7"/>
                  </a:cubicBezTo>
                  <a:cubicBezTo>
                    <a:pt x="7" y="6"/>
                    <a:pt x="8" y="4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1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83;p1">
              <a:extLst>
                <a:ext uri="{FF2B5EF4-FFF2-40B4-BE49-F238E27FC236}">
                  <a16:creationId xmlns:a16="http://schemas.microsoft.com/office/drawing/2014/main" id="{0EDA89E2-762C-4B21-AE3E-9995512B6811}"/>
                </a:ext>
              </a:extLst>
            </p:cNvPr>
            <p:cNvSpPr/>
            <p:nvPr/>
          </p:nvSpPr>
          <p:spPr>
            <a:xfrm>
              <a:off x="14050963" y="2928938"/>
              <a:ext cx="4763" cy="7938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2" y="8"/>
                  </a:moveTo>
                  <a:cubicBezTo>
                    <a:pt x="2" y="8"/>
                    <a:pt x="2" y="10"/>
                    <a:pt x="2" y="10"/>
                  </a:cubicBezTo>
                  <a:cubicBezTo>
                    <a:pt x="1" y="11"/>
                    <a:pt x="0" y="15"/>
                    <a:pt x="2" y="15"/>
                  </a:cubicBezTo>
                  <a:cubicBezTo>
                    <a:pt x="4" y="15"/>
                    <a:pt x="4" y="15"/>
                    <a:pt x="5" y="13"/>
                  </a:cubicBezTo>
                  <a:cubicBezTo>
                    <a:pt x="6" y="11"/>
                    <a:pt x="8" y="1"/>
                    <a:pt x="5" y="0"/>
                  </a:cubicBezTo>
                  <a:cubicBezTo>
                    <a:pt x="2" y="0"/>
                    <a:pt x="2" y="4"/>
                    <a:pt x="2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84;p1">
              <a:extLst>
                <a:ext uri="{FF2B5EF4-FFF2-40B4-BE49-F238E27FC236}">
                  <a16:creationId xmlns:a16="http://schemas.microsoft.com/office/drawing/2014/main" id="{0FEB0E46-0B57-404C-A927-56E24F62CC7C}"/>
                </a:ext>
              </a:extLst>
            </p:cNvPr>
            <p:cNvSpPr/>
            <p:nvPr/>
          </p:nvSpPr>
          <p:spPr>
            <a:xfrm>
              <a:off x="14055725" y="2908300"/>
              <a:ext cx="33338" cy="26988"/>
            </a:xfrm>
            <a:custGeom>
              <a:avLst/>
              <a:gdLst/>
              <a:ahLst/>
              <a:cxnLst/>
              <a:rect l="l" t="t" r="r" b="b"/>
              <a:pathLst>
                <a:path w="58" h="49" extrusionOk="0">
                  <a:moveTo>
                    <a:pt x="55" y="11"/>
                  </a:moveTo>
                  <a:cubicBezTo>
                    <a:pt x="55" y="11"/>
                    <a:pt x="58" y="9"/>
                    <a:pt x="57" y="7"/>
                  </a:cubicBezTo>
                  <a:cubicBezTo>
                    <a:pt x="54" y="0"/>
                    <a:pt x="44" y="8"/>
                    <a:pt x="47" y="17"/>
                  </a:cubicBezTo>
                  <a:cubicBezTo>
                    <a:pt x="47" y="20"/>
                    <a:pt x="51" y="31"/>
                    <a:pt x="49" y="34"/>
                  </a:cubicBezTo>
                  <a:cubicBezTo>
                    <a:pt x="48" y="39"/>
                    <a:pt x="37" y="40"/>
                    <a:pt x="34" y="37"/>
                  </a:cubicBezTo>
                  <a:cubicBezTo>
                    <a:pt x="31" y="34"/>
                    <a:pt x="28" y="34"/>
                    <a:pt x="21" y="34"/>
                  </a:cubicBezTo>
                  <a:cubicBezTo>
                    <a:pt x="16" y="34"/>
                    <a:pt x="12" y="34"/>
                    <a:pt x="8" y="37"/>
                  </a:cubicBezTo>
                  <a:cubicBezTo>
                    <a:pt x="7" y="37"/>
                    <a:pt x="0" y="42"/>
                    <a:pt x="2" y="45"/>
                  </a:cubicBezTo>
                  <a:cubicBezTo>
                    <a:pt x="4" y="46"/>
                    <a:pt x="18" y="39"/>
                    <a:pt x="24" y="42"/>
                  </a:cubicBezTo>
                  <a:cubicBezTo>
                    <a:pt x="26" y="42"/>
                    <a:pt x="30" y="45"/>
                    <a:pt x="32" y="46"/>
                  </a:cubicBezTo>
                  <a:cubicBezTo>
                    <a:pt x="42" y="49"/>
                    <a:pt x="58" y="45"/>
                    <a:pt x="58" y="31"/>
                  </a:cubicBezTo>
                  <a:cubicBezTo>
                    <a:pt x="58" y="26"/>
                    <a:pt x="57" y="21"/>
                    <a:pt x="56" y="17"/>
                  </a:cubicBezTo>
                  <a:cubicBezTo>
                    <a:pt x="56" y="16"/>
                    <a:pt x="55" y="14"/>
                    <a:pt x="55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85;p1">
              <a:extLst>
                <a:ext uri="{FF2B5EF4-FFF2-40B4-BE49-F238E27FC236}">
                  <a16:creationId xmlns:a16="http://schemas.microsoft.com/office/drawing/2014/main" id="{1CAA22CC-D7BC-465A-8D4D-A4EAB650B30E}"/>
                </a:ext>
              </a:extLst>
            </p:cNvPr>
            <p:cNvSpPr/>
            <p:nvPr/>
          </p:nvSpPr>
          <p:spPr>
            <a:xfrm>
              <a:off x="14038263" y="2527300"/>
              <a:ext cx="25400" cy="30163"/>
            </a:xfrm>
            <a:custGeom>
              <a:avLst/>
              <a:gdLst/>
              <a:ahLst/>
              <a:cxnLst/>
              <a:rect l="l" t="t" r="r" b="b"/>
              <a:pathLst>
                <a:path w="45" h="54" extrusionOk="0">
                  <a:moveTo>
                    <a:pt x="33" y="49"/>
                  </a:moveTo>
                  <a:cubicBezTo>
                    <a:pt x="35" y="49"/>
                    <a:pt x="37" y="51"/>
                    <a:pt x="38" y="52"/>
                  </a:cubicBezTo>
                  <a:cubicBezTo>
                    <a:pt x="41" y="54"/>
                    <a:pt x="44" y="54"/>
                    <a:pt x="45" y="49"/>
                  </a:cubicBezTo>
                  <a:cubicBezTo>
                    <a:pt x="45" y="43"/>
                    <a:pt x="36" y="39"/>
                    <a:pt x="30" y="41"/>
                  </a:cubicBezTo>
                  <a:cubicBezTo>
                    <a:pt x="18" y="47"/>
                    <a:pt x="7" y="36"/>
                    <a:pt x="11" y="23"/>
                  </a:cubicBezTo>
                  <a:cubicBezTo>
                    <a:pt x="12" y="21"/>
                    <a:pt x="15" y="11"/>
                    <a:pt x="13" y="7"/>
                  </a:cubicBezTo>
                  <a:cubicBezTo>
                    <a:pt x="10" y="3"/>
                    <a:pt x="0" y="0"/>
                    <a:pt x="1" y="7"/>
                  </a:cubicBezTo>
                  <a:cubicBezTo>
                    <a:pt x="2" y="10"/>
                    <a:pt x="5" y="11"/>
                    <a:pt x="5" y="13"/>
                  </a:cubicBezTo>
                  <a:cubicBezTo>
                    <a:pt x="6" y="17"/>
                    <a:pt x="3" y="21"/>
                    <a:pt x="2" y="27"/>
                  </a:cubicBezTo>
                  <a:cubicBezTo>
                    <a:pt x="1" y="37"/>
                    <a:pt x="7" y="53"/>
                    <a:pt x="23" y="52"/>
                  </a:cubicBezTo>
                  <a:cubicBezTo>
                    <a:pt x="25" y="52"/>
                    <a:pt x="30" y="50"/>
                    <a:pt x="33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86;p1">
              <a:extLst>
                <a:ext uri="{FF2B5EF4-FFF2-40B4-BE49-F238E27FC236}">
                  <a16:creationId xmlns:a16="http://schemas.microsoft.com/office/drawing/2014/main" id="{E8E2597A-CFE5-4B94-8441-0318F76803E7}"/>
                </a:ext>
              </a:extLst>
            </p:cNvPr>
            <p:cNvSpPr/>
            <p:nvPr/>
          </p:nvSpPr>
          <p:spPr>
            <a:xfrm>
              <a:off x="14274800" y="27527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1" y="1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7"/>
                    <a:pt x="3" y="7"/>
                    <a:pt x="4" y="5"/>
                  </a:cubicBezTo>
                  <a:cubicBezTo>
                    <a:pt x="5" y="2"/>
                    <a:pt x="4" y="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87;p1">
              <a:extLst>
                <a:ext uri="{FF2B5EF4-FFF2-40B4-BE49-F238E27FC236}">
                  <a16:creationId xmlns:a16="http://schemas.microsoft.com/office/drawing/2014/main" id="{1BCED0A8-C342-4022-9CE1-26BD18361245}"/>
                </a:ext>
              </a:extLst>
            </p:cNvPr>
            <p:cNvSpPr/>
            <p:nvPr/>
          </p:nvSpPr>
          <p:spPr>
            <a:xfrm>
              <a:off x="14112875" y="2403475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4"/>
                  </a:moveTo>
                  <a:cubicBezTo>
                    <a:pt x="0" y="6"/>
                    <a:pt x="1" y="7"/>
                    <a:pt x="3" y="7"/>
                  </a:cubicBezTo>
                  <a:cubicBezTo>
                    <a:pt x="5" y="8"/>
                    <a:pt x="8" y="7"/>
                    <a:pt x="7" y="4"/>
                  </a:cubicBezTo>
                  <a:cubicBezTo>
                    <a:pt x="5" y="2"/>
                    <a:pt x="0" y="0"/>
                    <a:pt x="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88;p1">
              <a:extLst>
                <a:ext uri="{FF2B5EF4-FFF2-40B4-BE49-F238E27FC236}">
                  <a16:creationId xmlns:a16="http://schemas.microsoft.com/office/drawing/2014/main" id="{5FF1AEFF-EB82-4337-88D0-24F1E61864C9}"/>
                </a:ext>
              </a:extLst>
            </p:cNvPr>
            <p:cNvSpPr/>
            <p:nvPr/>
          </p:nvSpPr>
          <p:spPr>
            <a:xfrm>
              <a:off x="14285913" y="2994025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4" y="0"/>
                  </a:moveTo>
                  <a:cubicBezTo>
                    <a:pt x="2" y="0"/>
                    <a:pt x="0" y="2"/>
                    <a:pt x="1" y="3"/>
                  </a:cubicBezTo>
                  <a:cubicBezTo>
                    <a:pt x="2" y="5"/>
                    <a:pt x="7" y="12"/>
                    <a:pt x="8" y="14"/>
                  </a:cubicBezTo>
                  <a:cubicBezTo>
                    <a:pt x="8" y="14"/>
                    <a:pt x="10" y="14"/>
                    <a:pt x="11" y="13"/>
                  </a:cubicBezTo>
                  <a:cubicBezTo>
                    <a:pt x="13" y="12"/>
                    <a:pt x="11" y="9"/>
                    <a:pt x="10" y="7"/>
                  </a:cubicBezTo>
                  <a:cubicBezTo>
                    <a:pt x="8" y="3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89;p1">
              <a:extLst>
                <a:ext uri="{FF2B5EF4-FFF2-40B4-BE49-F238E27FC236}">
                  <a16:creationId xmlns:a16="http://schemas.microsoft.com/office/drawing/2014/main" id="{FE69F103-9F19-49C4-A31A-F9E9DEDC42AA}"/>
                </a:ext>
              </a:extLst>
            </p:cNvPr>
            <p:cNvSpPr/>
            <p:nvPr/>
          </p:nvSpPr>
          <p:spPr>
            <a:xfrm>
              <a:off x="14282738" y="3000375"/>
              <a:ext cx="6350" cy="7938"/>
            </a:xfrm>
            <a:custGeom>
              <a:avLst/>
              <a:gdLst/>
              <a:ahLst/>
              <a:cxnLst/>
              <a:rect l="l" t="t" r="r" b="b"/>
              <a:pathLst>
                <a:path w="11" h="13" extrusionOk="0">
                  <a:moveTo>
                    <a:pt x="4" y="1"/>
                  </a:moveTo>
                  <a:cubicBezTo>
                    <a:pt x="2" y="0"/>
                    <a:pt x="0" y="2"/>
                    <a:pt x="1" y="3"/>
                  </a:cubicBezTo>
                  <a:cubicBezTo>
                    <a:pt x="2" y="5"/>
                    <a:pt x="6" y="10"/>
                    <a:pt x="7" y="12"/>
                  </a:cubicBezTo>
                  <a:cubicBezTo>
                    <a:pt x="7" y="13"/>
                    <a:pt x="9" y="12"/>
                    <a:pt x="9" y="12"/>
                  </a:cubicBezTo>
                  <a:cubicBezTo>
                    <a:pt x="11" y="10"/>
                    <a:pt x="9" y="8"/>
                    <a:pt x="8" y="6"/>
                  </a:cubicBezTo>
                  <a:cubicBezTo>
                    <a:pt x="6" y="3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0;p1">
              <a:extLst>
                <a:ext uri="{FF2B5EF4-FFF2-40B4-BE49-F238E27FC236}">
                  <a16:creationId xmlns:a16="http://schemas.microsoft.com/office/drawing/2014/main" id="{AB9B882B-1862-483C-BD93-A6A9F630CFD7}"/>
                </a:ext>
              </a:extLst>
            </p:cNvPr>
            <p:cNvSpPr/>
            <p:nvPr/>
          </p:nvSpPr>
          <p:spPr>
            <a:xfrm>
              <a:off x="14274800" y="2749550"/>
              <a:ext cx="1588" cy="1588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4" y="3"/>
                  </a:moveTo>
                  <a:cubicBezTo>
                    <a:pt x="4" y="2"/>
                    <a:pt x="4" y="1"/>
                    <a:pt x="3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1;p1">
              <a:extLst>
                <a:ext uri="{FF2B5EF4-FFF2-40B4-BE49-F238E27FC236}">
                  <a16:creationId xmlns:a16="http://schemas.microsoft.com/office/drawing/2014/main" id="{39DD0AC7-8E9E-40B2-BC85-A66DCF8DC822}"/>
                </a:ext>
              </a:extLst>
            </p:cNvPr>
            <p:cNvSpPr/>
            <p:nvPr/>
          </p:nvSpPr>
          <p:spPr>
            <a:xfrm>
              <a:off x="14277975" y="276066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3" y="6"/>
                  </a:moveTo>
                  <a:cubicBezTo>
                    <a:pt x="4" y="6"/>
                    <a:pt x="4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1"/>
                    <a:pt x="5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2" y="6"/>
                    <a:pt x="3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2;p1">
              <a:extLst>
                <a:ext uri="{FF2B5EF4-FFF2-40B4-BE49-F238E27FC236}">
                  <a16:creationId xmlns:a16="http://schemas.microsoft.com/office/drawing/2014/main" id="{E7EC7F06-09A5-4C68-B0CD-EB94E3D085EC}"/>
                </a:ext>
              </a:extLst>
            </p:cNvPr>
            <p:cNvSpPr/>
            <p:nvPr/>
          </p:nvSpPr>
          <p:spPr>
            <a:xfrm>
              <a:off x="14222413" y="27400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3"/>
                  </a:moveTo>
                  <a:cubicBezTo>
                    <a:pt x="1" y="4"/>
                    <a:pt x="0" y="6"/>
                    <a:pt x="1" y="6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7" y="3"/>
                    <a:pt x="7" y="1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0"/>
                    <a:pt x="2" y="2"/>
                    <a:pt x="1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;p1">
              <a:extLst>
                <a:ext uri="{FF2B5EF4-FFF2-40B4-BE49-F238E27FC236}">
                  <a16:creationId xmlns:a16="http://schemas.microsoft.com/office/drawing/2014/main" id="{692B1A0D-D113-4C50-A4CD-1AF9A5622800}"/>
                </a:ext>
              </a:extLst>
            </p:cNvPr>
            <p:cNvSpPr/>
            <p:nvPr/>
          </p:nvSpPr>
          <p:spPr>
            <a:xfrm>
              <a:off x="14225588" y="2744788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3"/>
                  </a:moveTo>
                  <a:cubicBezTo>
                    <a:pt x="0" y="5"/>
                    <a:pt x="1" y="7"/>
                    <a:pt x="4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0"/>
                    <a:pt x="1" y="1"/>
                    <a:pt x="0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4;p1">
              <a:extLst>
                <a:ext uri="{FF2B5EF4-FFF2-40B4-BE49-F238E27FC236}">
                  <a16:creationId xmlns:a16="http://schemas.microsoft.com/office/drawing/2014/main" id="{58F694E8-169D-473E-9F4F-4F68D9FA4669}"/>
                </a:ext>
              </a:extLst>
            </p:cNvPr>
            <p:cNvSpPr/>
            <p:nvPr/>
          </p:nvSpPr>
          <p:spPr>
            <a:xfrm>
              <a:off x="14282738" y="3008313"/>
              <a:ext cx="3175" cy="7938"/>
            </a:xfrm>
            <a:custGeom>
              <a:avLst/>
              <a:gdLst/>
              <a:ahLst/>
              <a:cxnLst/>
              <a:rect l="l" t="t" r="r" b="b"/>
              <a:pathLst>
                <a:path w="6" h="13" extrusionOk="0">
                  <a:moveTo>
                    <a:pt x="1" y="1"/>
                  </a:moveTo>
                  <a:cubicBezTo>
                    <a:pt x="0" y="4"/>
                    <a:pt x="0" y="10"/>
                    <a:pt x="0" y="11"/>
                  </a:cubicBezTo>
                  <a:cubicBezTo>
                    <a:pt x="0" y="13"/>
                    <a:pt x="2" y="13"/>
                    <a:pt x="3" y="13"/>
                  </a:cubicBezTo>
                  <a:cubicBezTo>
                    <a:pt x="5" y="13"/>
                    <a:pt x="5" y="9"/>
                    <a:pt x="5" y="8"/>
                  </a:cubicBezTo>
                  <a:cubicBezTo>
                    <a:pt x="5" y="4"/>
                    <a:pt x="6" y="1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5;p1">
              <a:extLst>
                <a:ext uri="{FF2B5EF4-FFF2-40B4-BE49-F238E27FC236}">
                  <a16:creationId xmlns:a16="http://schemas.microsoft.com/office/drawing/2014/main" id="{DBB270B9-DB1E-4463-AB14-F32DA8D2A8B3}"/>
                </a:ext>
              </a:extLst>
            </p:cNvPr>
            <p:cNvSpPr/>
            <p:nvPr/>
          </p:nvSpPr>
          <p:spPr>
            <a:xfrm>
              <a:off x="14247813" y="2366963"/>
              <a:ext cx="17463" cy="39688"/>
            </a:xfrm>
            <a:custGeom>
              <a:avLst/>
              <a:gdLst/>
              <a:ahLst/>
              <a:cxnLst/>
              <a:rect l="l" t="t" r="r" b="b"/>
              <a:pathLst>
                <a:path w="31" h="70" extrusionOk="0">
                  <a:moveTo>
                    <a:pt x="27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3" y="49"/>
                    <a:pt x="17" y="55"/>
                    <a:pt x="13" y="50"/>
                  </a:cubicBezTo>
                  <a:cubicBezTo>
                    <a:pt x="10" y="47"/>
                    <a:pt x="10" y="44"/>
                    <a:pt x="10" y="37"/>
                  </a:cubicBezTo>
                  <a:cubicBezTo>
                    <a:pt x="9" y="31"/>
                    <a:pt x="9" y="19"/>
                    <a:pt x="14" y="15"/>
                  </a:cubicBezTo>
                  <a:cubicBezTo>
                    <a:pt x="17" y="13"/>
                    <a:pt x="21" y="10"/>
                    <a:pt x="23" y="14"/>
                  </a:cubicBezTo>
                  <a:cubicBezTo>
                    <a:pt x="24" y="15"/>
                    <a:pt x="25" y="24"/>
                    <a:pt x="25" y="24"/>
                  </a:cubicBezTo>
                  <a:cubicBezTo>
                    <a:pt x="31" y="24"/>
                    <a:pt x="29" y="0"/>
                    <a:pt x="19" y="3"/>
                  </a:cubicBezTo>
                  <a:cubicBezTo>
                    <a:pt x="15" y="4"/>
                    <a:pt x="12" y="5"/>
                    <a:pt x="8" y="9"/>
                  </a:cubicBezTo>
                  <a:cubicBezTo>
                    <a:pt x="0" y="17"/>
                    <a:pt x="4" y="37"/>
                    <a:pt x="3" y="49"/>
                  </a:cubicBezTo>
                  <a:cubicBezTo>
                    <a:pt x="1" y="70"/>
                    <a:pt x="27" y="62"/>
                    <a:pt x="27" y="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6;p1">
              <a:extLst>
                <a:ext uri="{FF2B5EF4-FFF2-40B4-BE49-F238E27FC236}">
                  <a16:creationId xmlns:a16="http://schemas.microsoft.com/office/drawing/2014/main" id="{EF613DF7-E73A-4B34-9CA1-09D1FF2D2A72}"/>
                </a:ext>
              </a:extLst>
            </p:cNvPr>
            <p:cNvSpPr/>
            <p:nvPr/>
          </p:nvSpPr>
          <p:spPr>
            <a:xfrm>
              <a:off x="14108113" y="2411413"/>
              <a:ext cx="4763" cy="476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1" y="3"/>
                  </a:moveTo>
                  <a:cubicBezTo>
                    <a:pt x="0" y="7"/>
                    <a:pt x="7" y="6"/>
                    <a:pt x="9" y="3"/>
                  </a:cubicBezTo>
                  <a:cubicBezTo>
                    <a:pt x="10" y="0"/>
                    <a:pt x="2" y="0"/>
                    <a:pt x="1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7;p1">
              <a:extLst>
                <a:ext uri="{FF2B5EF4-FFF2-40B4-BE49-F238E27FC236}">
                  <a16:creationId xmlns:a16="http://schemas.microsoft.com/office/drawing/2014/main" id="{9596ED73-09F6-44A6-A561-A0D62BE76EDD}"/>
                </a:ext>
              </a:extLst>
            </p:cNvPr>
            <p:cNvSpPr/>
            <p:nvPr/>
          </p:nvSpPr>
          <p:spPr>
            <a:xfrm>
              <a:off x="14289088" y="2989263"/>
              <a:ext cx="7938" cy="6350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5" y="0"/>
                  </a:moveTo>
                  <a:cubicBezTo>
                    <a:pt x="3" y="0"/>
                    <a:pt x="0" y="2"/>
                    <a:pt x="1" y="3"/>
                  </a:cubicBezTo>
                  <a:cubicBezTo>
                    <a:pt x="3" y="5"/>
                    <a:pt x="8" y="11"/>
                    <a:pt x="10" y="13"/>
                  </a:cubicBezTo>
                  <a:cubicBezTo>
                    <a:pt x="10" y="13"/>
                    <a:pt x="12" y="13"/>
                    <a:pt x="13" y="12"/>
                  </a:cubicBezTo>
                  <a:cubicBezTo>
                    <a:pt x="15" y="10"/>
                    <a:pt x="12" y="7"/>
                    <a:pt x="11" y="6"/>
                  </a:cubicBezTo>
                  <a:cubicBezTo>
                    <a:pt x="8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8;p1">
              <a:extLst>
                <a:ext uri="{FF2B5EF4-FFF2-40B4-BE49-F238E27FC236}">
                  <a16:creationId xmlns:a16="http://schemas.microsoft.com/office/drawing/2014/main" id="{1008EC10-C877-4A66-8544-7769DF0BF34F}"/>
                </a:ext>
              </a:extLst>
            </p:cNvPr>
            <p:cNvSpPr/>
            <p:nvPr/>
          </p:nvSpPr>
          <p:spPr>
            <a:xfrm>
              <a:off x="14365288" y="2781300"/>
              <a:ext cx="103188" cy="38100"/>
            </a:xfrm>
            <a:custGeom>
              <a:avLst/>
              <a:gdLst/>
              <a:ahLst/>
              <a:cxnLst/>
              <a:rect l="l" t="t" r="r" b="b"/>
              <a:pathLst>
                <a:path w="184" h="68" extrusionOk="0">
                  <a:moveTo>
                    <a:pt x="62" y="65"/>
                  </a:moveTo>
                  <a:cubicBezTo>
                    <a:pt x="62" y="66"/>
                    <a:pt x="62" y="66"/>
                    <a:pt x="62" y="67"/>
                  </a:cubicBezTo>
                  <a:cubicBezTo>
                    <a:pt x="91" y="67"/>
                    <a:pt x="105" y="68"/>
                    <a:pt x="119" y="68"/>
                  </a:cubicBezTo>
                  <a:cubicBezTo>
                    <a:pt x="119" y="66"/>
                    <a:pt x="120" y="65"/>
                    <a:pt x="120" y="64"/>
                  </a:cubicBezTo>
                  <a:cubicBezTo>
                    <a:pt x="131" y="64"/>
                    <a:pt x="131" y="64"/>
                    <a:pt x="131" y="64"/>
                  </a:cubicBezTo>
                  <a:cubicBezTo>
                    <a:pt x="131" y="65"/>
                    <a:pt x="131" y="66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44" y="61"/>
                    <a:pt x="156" y="51"/>
                    <a:pt x="164" y="42"/>
                  </a:cubicBezTo>
                  <a:cubicBezTo>
                    <a:pt x="168" y="37"/>
                    <a:pt x="184" y="14"/>
                    <a:pt x="181" y="4"/>
                  </a:cubicBezTo>
                  <a:cubicBezTo>
                    <a:pt x="181" y="4"/>
                    <a:pt x="180" y="5"/>
                    <a:pt x="179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7" y="0"/>
                    <a:pt x="168" y="0"/>
                  </a:cubicBezTo>
                  <a:cubicBezTo>
                    <a:pt x="143" y="1"/>
                    <a:pt x="119" y="6"/>
                    <a:pt x="92" y="5"/>
                  </a:cubicBezTo>
                  <a:cubicBezTo>
                    <a:pt x="72" y="4"/>
                    <a:pt x="45" y="3"/>
                    <a:pt x="25" y="1"/>
                  </a:cubicBezTo>
                  <a:cubicBezTo>
                    <a:pt x="18" y="1"/>
                    <a:pt x="12" y="0"/>
                    <a:pt x="7" y="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1" y="11"/>
                    <a:pt x="0" y="11"/>
                  </a:cubicBezTo>
                  <a:cubicBezTo>
                    <a:pt x="6" y="29"/>
                    <a:pt x="27" y="63"/>
                    <a:pt x="52" y="66"/>
                  </a:cubicBezTo>
                  <a:cubicBezTo>
                    <a:pt x="52" y="66"/>
                    <a:pt x="52" y="65"/>
                    <a:pt x="52" y="64"/>
                  </a:cubicBezTo>
                  <a:lnTo>
                    <a:pt x="62" y="65"/>
                  </a:lnTo>
                  <a:close/>
                  <a:moveTo>
                    <a:pt x="10" y="10"/>
                  </a:moveTo>
                  <a:cubicBezTo>
                    <a:pt x="10" y="8"/>
                    <a:pt x="17" y="11"/>
                    <a:pt x="24" y="11"/>
                  </a:cubicBezTo>
                  <a:cubicBezTo>
                    <a:pt x="35" y="12"/>
                    <a:pt x="54" y="15"/>
                    <a:pt x="62" y="15"/>
                  </a:cubicBezTo>
                  <a:cubicBezTo>
                    <a:pt x="88" y="14"/>
                    <a:pt x="114" y="14"/>
                    <a:pt x="139" y="13"/>
                  </a:cubicBezTo>
                  <a:cubicBezTo>
                    <a:pt x="148" y="12"/>
                    <a:pt x="159" y="10"/>
                    <a:pt x="166" y="8"/>
                  </a:cubicBezTo>
                  <a:cubicBezTo>
                    <a:pt x="182" y="5"/>
                    <a:pt x="154" y="39"/>
                    <a:pt x="146" y="47"/>
                  </a:cubicBezTo>
                  <a:cubicBezTo>
                    <a:pt x="142" y="51"/>
                    <a:pt x="134" y="55"/>
                    <a:pt x="126" y="56"/>
                  </a:cubicBezTo>
                  <a:cubicBezTo>
                    <a:pt x="107" y="59"/>
                    <a:pt x="78" y="57"/>
                    <a:pt x="65" y="58"/>
                  </a:cubicBezTo>
                  <a:cubicBezTo>
                    <a:pt x="42" y="59"/>
                    <a:pt x="9" y="27"/>
                    <a:pt x="10" y="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9;p1">
              <a:extLst>
                <a:ext uri="{FF2B5EF4-FFF2-40B4-BE49-F238E27FC236}">
                  <a16:creationId xmlns:a16="http://schemas.microsoft.com/office/drawing/2014/main" id="{22BBE025-2E80-4FC4-84D8-2E1772E879CF}"/>
                </a:ext>
              </a:extLst>
            </p:cNvPr>
            <p:cNvSpPr/>
            <p:nvPr/>
          </p:nvSpPr>
          <p:spPr>
            <a:xfrm>
              <a:off x="14289088" y="2306638"/>
              <a:ext cx="250825" cy="481013"/>
            </a:xfrm>
            <a:custGeom>
              <a:avLst/>
              <a:gdLst/>
              <a:ahLst/>
              <a:cxnLst/>
              <a:rect l="l" t="t" r="r" b="b"/>
              <a:pathLst>
                <a:path w="448" h="860" extrusionOk="0">
                  <a:moveTo>
                    <a:pt x="136" y="849"/>
                  </a:moveTo>
                  <a:cubicBezTo>
                    <a:pt x="138" y="848"/>
                    <a:pt x="141" y="848"/>
                    <a:pt x="144" y="849"/>
                  </a:cubicBezTo>
                  <a:cubicBezTo>
                    <a:pt x="144" y="848"/>
                    <a:pt x="144" y="848"/>
                    <a:pt x="144" y="848"/>
                  </a:cubicBezTo>
                  <a:cubicBezTo>
                    <a:pt x="134" y="847"/>
                    <a:pt x="118" y="836"/>
                    <a:pt x="112" y="829"/>
                  </a:cubicBezTo>
                  <a:cubicBezTo>
                    <a:pt x="106" y="821"/>
                    <a:pt x="100" y="813"/>
                    <a:pt x="97" y="804"/>
                  </a:cubicBezTo>
                  <a:cubicBezTo>
                    <a:pt x="101" y="805"/>
                    <a:pt x="105" y="806"/>
                    <a:pt x="108" y="807"/>
                  </a:cubicBezTo>
                  <a:cubicBezTo>
                    <a:pt x="115" y="809"/>
                    <a:pt x="127" y="819"/>
                    <a:pt x="128" y="819"/>
                  </a:cubicBezTo>
                  <a:cubicBezTo>
                    <a:pt x="129" y="819"/>
                    <a:pt x="130" y="815"/>
                    <a:pt x="130" y="814"/>
                  </a:cubicBezTo>
                  <a:cubicBezTo>
                    <a:pt x="130" y="810"/>
                    <a:pt x="121" y="804"/>
                    <a:pt x="118" y="801"/>
                  </a:cubicBezTo>
                  <a:cubicBezTo>
                    <a:pt x="112" y="798"/>
                    <a:pt x="97" y="795"/>
                    <a:pt x="88" y="790"/>
                  </a:cubicBezTo>
                  <a:cubicBezTo>
                    <a:pt x="80" y="786"/>
                    <a:pt x="76" y="778"/>
                    <a:pt x="71" y="768"/>
                  </a:cubicBezTo>
                  <a:cubicBezTo>
                    <a:pt x="65" y="756"/>
                    <a:pt x="64" y="746"/>
                    <a:pt x="63" y="737"/>
                  </a:cubicBezTo>
                  <a:cubicBezTo>
                    <a:pt x="69" y="740"/>
                    <a:pt x="74" y="742"/>
                    <a:pt x="81" y="744"/>
                  </a:cubicBezTo>
                  <a:cubicBezTo>
                    <a:pt x="85" y="746"/>
                    <a:pt x="90" y="748"/>
                    <a:pt x="94" y="751"/>
                  </a:cubicBezTo>
                  <a:cubicBezTo>
                    <a:pt x="100" y="756"/>
                    <a:pt x="105" y="761"/>
                    <a:pt x="105" y="761"/>
                  </a:cubicBezTo>
                  <a:cubicBezTo>
                    <a:pt x="107" y="762"/>
                    <a:pt x="108" y="758"/>
                    <a:pt x="108" y="757"/>
                  </a:cubicBezTo>
                  <a:cubicBezTo>
                    <a:pt x="108" y="753"/>
                    <a:pt x="98" y="742"/>
                    <a:pt x="92" y="739"/>
                  </a:cubicBezTo>
                  <a:cubicBezTo>
                    <a:pt x="83" y="734"/>
                    <a:pt x="71" y="732"/>
                    <a:pt x="62" y="725"/>
                  </a:cubicBezTo>
                  <a:cubicBezTo>
                    <a:pt x="57" y="721"/>
                    <a:pt x="53" y="719"/>
                    <a:pt x="50" y="716"/>
                  </a:cubicBezTo>
                  <a:cubicBezTo>
                    <a:pt x="48" y="712"/>
                    <a:pt x="46" y="708"/>
                    <a:pt x="43" y="698"/>
                  </a:cubicBezTo>
                  <a:cubicBezTo>
                    <a:pt x="40" y="690"/>
                    <a:pt x="40" y="685"/>
                    <a:pt x="40" y="678"/>
                  </a:cubicBezTo>
                  <a:cubicBezTo>
                    <a:pt x="40" y="674"/>
                    <a:pt x="40" y="671"/>
                    <a:pt x="41" y="667"/>
                  </a:cubicBezTo>
                  <a:cubicBezTo>
                    <a:pt x="53" y="674"/>
                    <a:pt x="68" y="681"/>
                    <a:pt x="76" y="686"/>
                  </a:cubicBezTo>
                  <a:cubicBezTo>
                    <a:pt x="79" y="688"/>
                    <a:pt x="85" y="695"/>
                    <a:pt x="88" y="698"/>
                  </a:cubicBezTo>
                  <a:cubicBezTo>
                    <a:pt x="88" y="699"/>
                    <a:pt x="95" y="698"/>
                    <a:pt x="88" y="686"/>
                  </a:cubicBezTo>
                  <a:cubicBezTo>
                    <a:pt x="80" y="672"/>
                    <a:pt x="50" y="665"/>
                    <a:pt x="39" y="652"/>
                  </a:cubicBezTo>
                  <a:cubicBezTo>
                    <a:pt x="34" y="647"/>
                    <a:pt x="26" y="636"/>
                    <a:pt x="25" y="629"/>
                  </a:cubicBezTo>
                  <a:cubicBezTo>
                    <a:pt x="24" y="623"/>
                    <a:pt x="25" y="613"/>
                    <a:pt x="27" y="605"/>
                  </a:cubicBezTo>
                  <a:cubicBezTo>
                    <a:pt x="28" y="607"/>
                    <a:pt x="30" y="609"/>
                    <a:pt x="32" y="610"/>
                  </a:cubicBezTo>
                  <a:cubicBezTo>
                    <a:pt x="36" y="612"/>
                    <a:pt x="46" y="616"/>
                    <a:pt x="55" y="622"/>
                  </a:cubicBezTo>
                  <a:cubicBezTo>
                    <a:pt x="61" y="626"/>
                    <a:pt x="67" y="629"/>
                    <a:pt x="70" y="632"/>
                  </a:cubicBezTo>
                  <a:cubicBezTo>
                    <a:pt x="71" y="633"/>
                    <a:pt x="74" y="631"/>
                    <a:pt x="74" y="630"/>
                  </a:cubicBezTo>
                  <a:cubicBezTo>
                    <a:pt x="76" y="625"/>
                    <a:pt x="65" y="617"/>
                    <a:pt x="52" y="611"/>
                  </a:cubicBezTo>
                  <a:cubicBezTo>
                    <a:pt x="41" y="605"/>
                    <a:pt x="30" y="599"/>
                    <a:pt x="27" y="594"/>
                  </a:cubicBezTo>
                  <a:cubicBezTo>
                    <a:pt x="17" y="582"/>
                    <a:pt x="12" y="560"/>
                    <a:pt x="20" y="544"/>
                  </a:cubicBezTo>
                  <a:cubicBezTo>
                    <a:pt x="24" y="547"/>
                    <a:pt x="28" y="550"/>
                    <a:pt x="33" y="553"/>
                  </a:cubicBezTo>
                  <a:cubicBezTo>
                    <a:pt x="38" y="557"/>
                    <a:pt x="46" y="561"/>
                    <a:pt x="53" y="564"/>
                  </a:cubicBezTo>
                  <a:cubicBezTo>
                    <a:pt x="55" y="565"/>
                    <a:pt x="68" y="574"/>
                    <a:pt x="70" y="574"/>
                  </a:cubicBezTo>
                  <a:cubicBezTo>
                    <a:pt x="81" y="571"/>
                    <a:pt x="63" y="561"/>
                    <a:pt x="47" y="551"/>
                  </a:cubicBezTo>
                  <a:cubicBezTo>
                    <a:pt x="39" y="546"/>
                    <a:pt x="32" y="544"/>
                    <a:pt x="27" y="540"/>
                  </a:cubicBezTo>
                  <a:cubicBezTo>
                    <a:pt x="20" y="532"/>
                    <a:pt x="15" y="517"/>
                    <a:pt x="14" y="507"/>
                  </a:cubicBezTo>
                  <a:cubicBezTo>
                    <a:pt x="13" y="500"/>
                    <a:pt x="13" y="491"/>
                    <a:pt x="15" y="484"/>
                  </a:cubicBezTo>
                  <a:cubicBezTo>
                    <a:pt x="15" y="483"/>
                    <a:pt x="15" y="480"/>
                    <a:pt x="16" y="478"/>
                  </a:cubicBezTo>
                  <a:cubicBezTo>
                    <a:pt x="17" y="480"/>
                    <a:pt x="24" y="486"/>
                    <a:pt x="31" y="490"/>
                  </a:cubicBezTo>
                  <a:cubicBezTo>
                    <a:pt x="42" y="496"/>
                    <a:pt x="63" y="503"/>
                    <a:pt x="71" y="513"/>
                  </a:cubicBezTo>
                  <a:cubicBezTo>
                    <a:pt x="76" y="520"/>
                    <a:pt x="79" y="524"/>
                    <a:pt x="82" y="527"/>
                  </a:cubicBezTo>
                  <a:cubicBezTo>
                    <a:pt x="84" y="529"/>
                    <a:pt x="86" y="528"/>
                    <a:pt x="87" y="524"/>
                  </a:cubicBezTo>
                  <a:cubicBezTo>
                    <a:pt x="88" y="523"/>
                    <a:pt x="87" y="521"/>
                    <a:pt x="86" y="518"/>
                  </a:cubicBezTo>
                  <a:cubicBezTo>
                    <a:pt x="85" y="510"/>
                    <a:pt x="88" y="497"/>
                    <a:pt x="94" y="481"/>
                  </a:cubicBezTo>
                  <a:cubicBezTo>
                    <a:pt x="102" y="457"/>
                    <a:pt x="114" y="429"/>
                    <a:pt x="130" y="402"/>
                  </a:cubicBezTo>
                  <a:cubicBezTo>
                    <a:pt x="141" y="384"/>
                    <a:pt x="152" y="368"/>
                    <a:pt x="161" y="355"/>
                  </a:cubicBezTo>
                  <a:cubicBezTo>
                    <a:pt x="168" y="344"/>
                    <a:pt x="216" y="289"/>
                    <a:pt x="222" y="284"/>
                  </a:cubicBezTo>
                  <a:cubicBezTo>
                    <a:pt x="241" y="269"/>
                    <a:pt x="261" y="243"/>
                    <a:pt x="275" y="224"/>
                  </a:cubicBezTo>
                  <a:cubicBezTo>
                    <a:pt x="279" y="218"/>
                    <a:pt x="290" y="192"/>
                    <a:pt x="290" y="186"/>
                  </a:cubicBezTo>
                  <a:cubicBezTo>
                    <a:pt x="291" y="177"/>
                    <a:pt x="291" y="170"/>
                    <a:pt x="290" y="162"/>
                  </a:cubicBezTo>
                  <a:cubicBezTo>
                    <a:pt x="288" y="148"/>
                    <a:pt x="284" y="138"/>
                    <a:pt x="270" y="131"/>
                  </a:cubicBezTo>
                  <a:cubicBezTo>
                    <a:pt x="261" y="126"/>
                    <a:pt x="252" y="126"/>
                    <a:pt x="248" y="124"/>
                  </a:cubicBezTo>
                  <a:cubicBezTo>
                    <a:pt x="250" y="119"/>
                    <a:pt x="261" y="110"/>
                    <a:pt x="267" y="108"/>
                  </a:cubicBezTo>
                  <a:cubicBezTo>
                    <a:pt x="273" y="107"/>
                    <a:pt x="291" y="104"/>
                    <a:pt x="299" y="111"/>
                  </a:cubicBezTo>
                  <a:cubicBezTo>
                    <a:pt x="313" y="124"/>
                    <a:pt x="311" y="128"/>
                    <a:pt x="312" y="152"/>
                  </a:cubicBezTo>
                  <a:cubicBezTo>
                    <a:pt x="312" y="157"/>
                    <a:pt x="314" y="158"/>
                    <a:pt x="316" y="156"/>
                  </a:cubicBezTo>
                  <a:cubicBezTo>
                    <a:pt x="319" y="154"/>
                    <a:pt x="321" y="128"/>
                    <a:pt x="322" y="126"/>
                  </a:cubicBezTo>
                  <a:cubicBezTo>
                    <a:pt x="331" y="84"/>
                    <a:pt x="365" y="57"/>
                    <a:pt x="372" y="23"/>
                  </a:cubicBezTo>
                  <a:cubicBezTo>
                    <a:pt x="378" y="35"/>
                    <a:pt x="380" y="50"/>
                    <a:pt x="379" y="64"/>
                  </a:cubicBezTo>
                  <a:cubicBezTo>
                    <a:pt x="379" y="82"/>
                    <a:pt x="372" y="95"/>
                    <a:pt x="363" y="110"/>
                  </a:cubicBezTo>
                  <a:cubicBezTo>
                    <a:pt x="361" y="114"/>
                    <a:pt x="347" y="134"/>
                    <a:pt x="343" y="144"/>
                  </a:cubicBezTo>
                  <a:cubicBezTo>
                    <a:pt x="341" y="146"/>
                    <a:pt x="343" y="148"/>
                    <a:pt x="345" y="148"/>
                  </a:cubicBezTo>
                  <a:cubicBezTo>
                    <a:pt x="352" y="143"/>
                    <a:pt x="377" y="105"/>
                    <a:pt x="381" y="99"/>
                  </a:cubicBezTo>
                  <a:cubicBezTo>
                    <a:pt x="383" y="97"/>
                    <a:pt x="385" y="89"/>
                    <a:pt x="387" y="82"/>
                  </a:cubicBezTo>
                  <a:cubicBezTo>
                    <a:pt x="397" y="90"/>
                    <a:pt x="398" y="131"/>
                    <a:pt x="391" y="143"/>
                  </a:cubicBezTo>
                  <a:cubicBezTo>
                    <a:pt x="382" y="160"/>
                    <a:pt x="379" y="166"/>
                    <a:pt x="365" y="182"/>
                  </a:cubicBezTo>
                  <a:cubicBezTo>
                    <a:pt x="362" y="186"/>
                    <a:pt x="343" y="207"/>
                    <a:pt x="346" y="209"/>
                  </a:cubicBezTo>
                  <a:cubicBezTo>
                    <a:pt x="347" y="210"/>
                    <a:pt x="347" y="211"/>
                    <a:pt x="348" y="211"/>
                  </a:cubicBezTo>
                  <a:cubicBezTo>
                    <a:pt x="352" y="210"/>
                    <a:pt x="357" y="203"/>
                    <a:pt x="360" y="201"/>
                  </a:cubicBezTo>
                  <a:cubicBezTo>
                    <a:pt x="368" y="194"/>
                    <a:pt x="381" y="181"/>
                    <a:pt x="390" y="166"/>
                  </a:cubicBezTo>
                  <a:cubicBezTo>
                    <a:pt x="391" y="164"/>
                    <a:pt x="393" y="161"/>
                    <a:pt x="394" y="158"/>
                  </a:cubicBezTo>
                  <a:cubicBezTo>
                    <a:pt x="404" y="214"/>
                    <a:pt x="366" y="232"/>
                    <a:pt x="337" y="251"/>
                  </a:cubicBezTo>
                  <a:cubicBezTo>
                    <a:pt x="331" y="255"/>
                    <a:pt x="334" y="259"/>
                    <a:pt x="337" y="258"/>
                  </a:cubicBezTo>
                  <a:cubicBezTo>
                    <a:pt x="339" y="257"/>
                    <a:pt x="342" y="257"/>
                    <a:pt x="343" y="256"/>
                  </a:cubicBezTo>
                  <a:cubicBezTo>
                    <a:pt x="347" y="254"/>
                    <a:pt x="358" y="248"/>
                    <a:pt x="362" y="245"/>
                  </a:cubicBezTo>
                  <a:cubicBezTo>
                    <a:pt x="371" y="239"/>
                    <a:pt x="378" y="234"/>
                    <a:pt x="383" y="228"/>
                  </a:cubicBezTo>
                  <a:cubicBezTo>
                    <a:pt x="386" y="255"/>
                    <a:pt x="359" y="271"/>
                    <a:pt x="353" y="279"/>
                  </a:cubicBezTo>
                  <a:cubicBezTo>
                    <a:pt x="340" y="271"/>
                    <a:pt x="324" y="271"/>
                    <a:pt x="312" y="282"/>
                  </a:cubicBezTo>
                  <a:cubicBezTo>
                    <a:pt x="331" y="281"/>
                    <a:pt x="335" y="281"/>
                    <a:pt x="341" y="283"/>
                  </a:cubicBezTo>
                  <a:cubicBezTo>
                    <a:pt x="355" y="289"/>
                    <a:pt x="363" y="298"/>
                    <a:pt x="364" y="313"/>
                  </a:cubicBezTo>
                  <a:cubicBezTo>
                    <a:pt x="365" y="323"/>
                    <a:pt x="354" y="342"/>
                    <a:pt x="346" y="347"/>
                  </a:cubicBezTo>
                  <a:cubicBezTo>
                    <a:pt x="350" y="325"/>
                    <a:pt x="327" y="305"/>
                    <a:pt x="305" y="305"/>
                  </a:cubicBezTo>
                  <a:cubicBezTo>
                    <a:pt x="277" y="305"/>
                    <a:pt x="268" y="310"/>
                    <a:pt x="246" y="325"/>
                  </a:cubicBezTo>
                  <a:cubicBezTo>
                    <a:pt x="185" y="378"/>
                    <a:pt x="132" y="455"/>
                    <a:pt x="124" y="538"/>
                  </a:cubicBezTo>
                  <a:cubicBezTo>
                    <a:pt x="122" y="558"/>
                    <a:pt x="120" y="590"/>
                    <a:pt x="125" y="619"/>
                  </a:cubicBezTo>
                  <a:cubicBezTo>
                    <a:pt x="127" y="630"/>
                    <a:pt x="129" y="635"/>
                    <a:pt x="132" y="644"/>
                  </a:cubicBezTo>
                  <a:cubicBezTo>
                    <a:pt x="138" y="658"/>
                    <a:pt x="150" y="692"/>
                    <a:pt x="156" y="707"/>
                  </a:cubicBezTo>
                  <a:cubicBezTo>
                    <a:pt x="158" y="713"/>
                    <a:pt x="177" y="753"/>
                    <a:pt x="182" y="768"/>
                  </a:cubicBezTo>
                  <a:cubicBezTo>
                    <a:pt x="179" y="784"/>
                    <a:pt x="179" y="803"/>
                    <a:pt x="191" y="817"/>
                  </a:cubicBezTo>
                  <a:cubicBezTo>
                    <a:pt x="204" y="819"/>
                    <a:pt x="195" y="802"/>
                    <a:pt x="194" y="796"/>
                  </a:cubicBezTo>
                  <a:cubicBezTo>
                    <a:pt x="192" y="786"/>
                    <a:pt x="192" y="777"/>
                    <a:pt x="194" y="768"/>
                  </a:cubicBezTo>
                  <a:cubicBezTo>
                    <a:pt x="201" y="738"/>
                    <a:pt x="219" y="708"/>
                    <a:pt x="221" y="676"/>
                  </a:cubicBezTo>
                  <a:cubicBezTo>
                    <a:pt x="221" y="675"/>
                    <a:pt x="221" y="674"/>
                    <a:pt x="223" y="676"/>
                  </a:cubicBezTo>
                  <a:cubicBezTo>
                    <a:pt x="227" y="680"/>
                    <a:pt x="230" y="684"/>
                    <a:pt x="233" y="689"/>
                  </a:cubicBezTo>
                  <a:cubicBezTo>
                    <a:pt x="229" y="690"/>
                    <a:pt x="229" y="690"/>
                    <a:pt x="229" y="690"/>
                  </a:cubicBezTo>
                  <a:cubicBezTo>
                    <a:pt x="230" y="692"/>
                    <a:pt x="230" y="695"/>
                    <a:pt x="230" y="698"/>
                  </a:cubicBezTo>
                  <a:cubicBezTo>
                    <a:pt x="230" y="701"/>
                    <a:pt x="230" y="703"/>
                    <a:pt x="230" y="706"/>
                  </a:cubicBezTo>
                  <a:cubicBezTo>
                    <a:pt x="229" y="720"/>
                    <a:pt x="226" y="734"/>
                    <a:pt x="220" y="746"/>
                  </a:cubicBezTo>
                  <a:cubicBezTo>
                    <a:pt x="220" y="746"/>
                    <a:pt x="220" y="746"/>
                    <a:pt x="220" y="746"/>
                  </a:cubicBezTo>
                  <a:cubicBezTo>
                    <a:pt x="219" y="747"/>
                    <a:pt x="219" y="750"/>
                    <a:pt x="218" y="752"/>
                  </a:cubicBezTo>
                  <a:cubicBezTo>
                    <a:pt x="217" y="754"/>
                    <a:pt x="217" y="757"/>
                    <a:pt x="216" y="759"/>
                  </a:cubicBezTo>
                  <a:cubicBezTo>
                    <a:pt x="213" y="773"/>
                    <a:pt x="211" y="790"/>
                    <a:pt x="212" y="795"/>
                  </a:cubicBezTo>
                  <a:cubicBezTo>
                    <a:pt x="212" y="797"/>
                    <a:pt x="214" y="798"/>
                    <a:pt x="215" y="797"/>
                  </a:cubicBezTo>
                  <a:cubicBezTo>
                    <a:pt x="216" y="797"/>
                    <a:pt x="217" y="795"/>
                    <a:pt x="217" y="794"/>
                  </a:cubicBezTo>
                  <a:cubicBezTo>
                    <a:pt x="216" y="789"/>
                    <a:pt x="218" y="773"/>
                    <a:pt x="220" y="761"/>
                  </a:cubicBezTo>
                  <a:cubicBezTo>
                    <a:pt x="221" y="758"/>
                    <a:pt x="222" y="756"/>
                    <a:pt x="222" y="754"/>
                  </a:cubicBezTo>
                  <a:cubicBezTo>
                    <a:pt x="223" y="752"/>
                    <a:pt x="224" y="750"/>
                    <a:pt x="224" y="748"/>
                  </a:cubicBezTo>
                  <a:cubicBezTo>
                    <a:pt x="224" y="748"/>
                    <a:pt x="224" y="748"/>
                    <a:pt x="224" y="748"/>
                  </a:cubicBezTo>
                  <a:cubicBezTo>
                    <a:pt x="230" y="736"/>
                    <a:pt x="234" y="721"/>
                    <a:pt x="235" y="706"/>
                  </a:cubicBezTo>
                  <a:cubicBezTo>
                    <a:pt x="235" y="703"/>
                    <a:pt x="235" y="700"/>
                    <a:pt x="235" y="697"/>
                  </a:cubicBezTo>
                  <a:cubicBezTo>
                    <a:pt x="235" y="695"/>
                    <a:pt x="234" y="693"/>
                    <a:pt x="234" y="691"/>
                  </a:cubicBezTo>
                  <a:cubicBezTo>
                    <a:pt x="243" y="705"/>
                    <a:pt x="251" y="723"/>
                    <a:pt x="252" y="746"/>
                  </a:cubicBezTo>
                  <a:cubicBezTo>
                    <a:pt x="253" y="760"/>
                    <a:pt x="252" y="775"/>
                    <a:pt x="249" y="789"/>
                  </a:cubicBezTo>
                  <a:cubicBezTo>
                    <a:pt x="248" y="798"/>
                    <a:pt x="245" y="812"/>
                    <a:pt x="244" y="817"/>
                  </a:cubicBezTo>
                  <a:cubicBezTo>
                    <a:pt x="244" y="820"/>
                    <a:pt x="249" y="820"/>
                    <a:pt x="252" y="819"/>
                  </a:cubicBezTo>
                  <a:cubicBezTo>
                    <a:pt x="255" y="812"/>
                    <a:pt x="257" y="803"/>
                    <a:pt x="259" y="794"/>
                  </a:cubicBezTo>
                  <a:cubicBezTo>
                    <a:pt x="263" y="782"/>
                    <a:pt x="270" y="761"/>
                    <a:pt x="271" y="757"/>
                  </a:cubicBezTo>
                  <a:cubicBezTo>
                    <a:pt x="277" y="739"/>
                    <a:pt x="281" y="718"/>
                    <a:pt x="284" y="699"/>
                  </a:cubicBezTo>
                  <a:cubicBezTo>
                    <a:pt x="286" y="684"/>
                    <a:pt x="291" y="661"/>
                    <a:pt x="294" y="637"/>
                  </a:cubicBezTo>
                  <a:cubicBezTo>
                    <a:pt x="297" y="613"/>
                    <a:pt x="298" y="589"/>
                    <a:pt x="299" y="573"/>
                  </a:cubicBezTo>
                  <a:cubicBezTo>
                    <a:pt x="302" y="499"/>
                    <a:pt x="266" y="390"/>
                    <a:pt x="225" y="363"/>
                  </a:cubicBezTo>
                  <a:cubicBezTo>
                    <a:pt x="238" y="350"/>
                    <a:pt x="252" y="337"/>
                    <a:pt x="260" y="330"/>
                  </a:cubicBezTo>
                  <a:cubicBezTo>
                    <a:pt x="261" y="330"/>
                    <a:pt x="261" y="329"/>
                    <a:pt x="262" y="329"/>
                  </a:cubicBezTo>
                  <a:cubicBezTo>
                    <a:pt x="280" y="346"/>
                    <a:pt x="310" y="390"/>
                    <a:pt x="320" y="412"/>
                  </a:cubicBezTo>
                  <a:cubicBezTo>
                    <a:pt x="328" y="430"/>
                    <a:pt x="343" y="453"/>
                    <a:pt x="347" y="473"/>
                  </a:cubicBezTo>
                  <a:cubicBezTo>
                    <a:pt x="349" y="482"/>
                    <a:pt x="351" y="488"/>
                    <a:pt x="352" y="500"/>
                  </a:cubicBezTo>
                  <a:cubicBezTo>
                    <a:pt x="353" y="507"/>
                    <a:pt x="352" y="512"/>
                    <a:pt x="353" y="516"/>
                  </a:cubicBezTo>
                  <a:cubicBezTo>
                    <a:pt x="352" y="518"/>
                    <a:pt x="352" y="519"/>
                    <a:pt x="353" y="520"/>
                  </a:cubicBezTo>
                  <a:cubicBezTo>
                    <a:pt x="353" y="520"/>
                    <a:pt x="353" y="520"/>
                    <a:pt x="353" y="520"/>
                  </a:cubicBezTo>
                  <a:cubicBezTo>
                    <a:pt x="353" y="523"/>
                    <a:pt x="354" y="523"/>
                    <a:pt x="357" y="519"/>
                  </a:cubicBezTo>
                  <a:cubicBezTo>
                    <a:pt x="359" y="517"/>
                    <a:pt x="364" y="513"/>
                    <a:pt x="373" y="506"/>
                  </a:cubicBezTo>
                  <a:cubicBezTo>
                    <a:pt x="390" y="493"/>
                    <a:pt x="405" y="486"/>
                    <a:pt x="419" y="474"/>
                  </a:cubicBezTo>
                  <a:cubicBezTo>
                    <a:pt x="423" y="471"/>
                    <a:pt x="427" y="463"/>
                    <a:pt x="430" y="461"/>
                  </a:cubicBezTo>
                  <a:cubicBezTo>
                    <a:pt x="430" y="461"/>
                    <a:pt x="431" y="461"/>
                    <a:pt x="432" y="461"/>
                  </a:cubicBezTo>
                  <a:cubicBezTo>
                    <a:pt x="433" y="462"/>
                    <a:pt x="433" y="465"/>
                    <a:pt x="433" y="471"/>
                  </a:cubicBezTo>
                  <a:cubicBezTo>
                    <a:pt x="432" y="480"/>
                    <a:pt x="431" y="489"/>
                    <a:pt x="428" y="498"/>
                  </a:cubicBezTo>
                  <a:cubicBezTo>
                    <a:pt x="425" y="506"/>
                    <a:pt x="419" y="518"/>
                    <a:pt x="413" y="525"/>
                  </a:cubicBezTo>
                  <a:cubicBezTo>
                    <a:pt x="392" y="545"/>
                    <a:pt x="362" y="561"/>
                    <a:pt x="362" y="566"/>
                  </a:cubicBezTo>
                  <a:cubicBezTo>
                    <a:pt x="362" y="568"/>
                    <a:pt x="360" y="571"/>
                    <a:pt x="365" y="569"/>
                  </a:cubicBezTo>
                  <a:cubicBezTo>
                    <a:pt x="368" y="567"/>
                    <a:pt x="374" y="562"/>
                    <a:pt x="378" y="559"/>
                  </a:cubicBezTo>
                  <a:cubicBezTo>
                    <a:pt x="384" y="555"/>
                    <a:pt x="411" y="536"/>
                    <a:pt x="416" y="531"/>
                  </a:cubicBezTo>
                  <a:cubicBezTo>
                    <a:pt x="423" y="524"/>
                    <a:pt x="427" y="519"/>
                    <a:pt x="430" y="514"/>
                  </a:cubicBezTo>
                  <a:cubicBezTo>
                    <a:pt x="436" y="522"/>
                    <a:pt x="434" y="544"/>
                    <a:pt x="432" y="551"/>
                  </a:cubicBezTo>
                  <a:cubicBezTo>
                    <a:pt x="428" y="563"/>
                    <a:pt x="420" y="577"/>
                    <a:pt x="413" y="589"/>
                  </a:cubicBezTo>
                  <a:cubicBezTo>
                    <a:pt x="403" y="606"/>
                    <a:pt x="359" y="620"/>
                    <a:pt x="349" y="638"/>
                  </a:cubicBezTo>
                  <a:cubicBezTo>
                    <a:pt x="349" y="638"/>
                    <a:pt x="352" y="640"/>
                    <a:pt x="353" y="639"/>
                  </a:cubicBezTo>
                  <a:cubicBezTo>
                    <a:pt x="374" y="623"/>
                    <a:pt x="412" y="610"/>
                    <a:pt x="426" y="585"/>
                  </a:cubicBezTo>
                  <a:cubicBezTo>
                    <a:pt x="426" y="585"/>
                    <a:pt x="426" y="584"/>
                    <a:pt x="427" y="584"/>
                  </a:cubicBezTo>
                  <a:cubicBezTo>
                    <a:pt x="430" y="594"/>
                    <a:pt x="425" y="613"/>
                    <a:pt x="424" y="617"/>
                  </a:cubicBezTo>
                  <a:cubicBezTo>
                    <a:pt x="420" y="628"/>
                    <a:pt x="413" y="637"/>
                    <a:pt x="405" y="645"/>
                  </a:cubicBezTo>
                  <a:cubicBezTo>
                    <a:pt x="395" y="655"/>
                    <a:pt x="395" y="656"/>
                    <a:pt x="379" y="666"/>
                  </a:cubicBezTo>
                  <a:cubicBezTo>
                    <a:pt x="360" y="679"/>
                    <a:pt x="352" y="686"/>
                    <a:pt x="351" y="687"/>
                  </a:cubicBezTo>
                  <a:cubicBezTo>
                    <a:pt x="349" y="693"/>
                    <a:pt x="350" y="694"/>
                    <a:pt x="353" y="692"/>
                  </a:cubicBezTo>
                  <a:cubicBezTo>
                    <a:pt x="355" y="691"/>
                    <a:pt x="359" y="688"/>
                    <a:pt x="363" y="685"/>
                  </a:cubicBezTo>
                  <a:cubicBezTo>
                    <a:pt x="369" y="680"/>
                    <a:pt x="385" y="672"/>
                    <a:pt x="401" y="661"/>
                  </a:cubicBezTo>
                  <a:cubicBezTo>
                    <a:pt x="404" y="658"/>
                    <a:pt x="407" y="656"/>
                    <a:pt x="410" y="653"/>
                  </a:cubicBezTo>
                  <a:cubicBezTo>
                    <a:pt x="410" y="682"/>
                    <a:pt x="403" y="695"/>
                    <a:pt x="395" y="707"/>
                  </a:cubicBezTo>
                  <a:cubicBezTo>
                    <a:pt x="388" y="716"/>
                    <a:pt x="375" y="725"/>
                    <a:pt x="363" y="732"/>
                  </a:cubicBezTo>
                  <a:cubicBezTo>
                    <a:pt x="354" y="737"/>
                    <a:pt x="347" y="741"/>
                    <a:pt x="343" y="745"/>
                  </a:cubicBezTo>
                  <a:cubicBezTo>
                    <a:pt x="340" y="747"/>
                    <a:pt x="335" y="751"/>
                    <a:pt x="334" y="753"/>
                  </a:cubicBezTo>
                  <a:cubicBezTo>
                    <a:pt x="329" y="760"/>
                    <a:pt x="333" y="763"/>
                    <a:pt x="343" y="753"/>
                  </a:cubicBezTo>
                  <a:cubicBezTo>
                    <a:pt x="346" y="750"/>
                    <a:pt x="360" y="742"/>
                    <a:pt x="365" y="740"/>
                  </a:cubicBezTo>
                  <a:cubicBezTo>
                    <a:pt x="372" y="737"/>
                    <a:pt x="380" y="733"/>
                    <a:pt x="387" y="728"/>
                  </a:cubicBezTo>
                  <a:cubicBezTo>
                    <a:pt x="386" y="750"/>
                    <a:pt x="377" y="761"/>
                    <a:pt x="365" y="773"/>
                  </a:cubicBezTo>
                  <a:cubicBezTo>
                    <a:pt x="350" y="788"/>
                    <a:pt x="328" y="788"/>
                    <a:pt x="311" y="806"/>
                  </a:cubicBezTo>
                  <a:cubicBezTo>
                    <a:pt x="308" y="809"/>
                    <a:pt x="311" y="811"/>
                    <a:pt x="314" y="810"/>
                  </a:cubicBezTo>
                  <a:cubicBezTo>
                    <a:pt x="321" y="807"/>
                    <a:pt x="336" y="799"/>
                    <a:pt x="338" y="798"/>
                  </a:cubicBezTo>
                  <a:cubicBezTo>
                    <a:pt x="345" y="795"/>
                    <a:pt x="351" y="792"/>
                    <a:pt x="356" y="789"/>
                  </a:cubicBezTo>
                  <a:cubicBezTo>
                    <a:pt x="355" y="800"/>
                    <a:pt x="348" y="813"/>
                    <a:pt x="341" y="821"/>
                  </a:cubicBezTo>
                  <a:cubicBezTo>
                    <a:pt x="336" y="826"/>
                    <a:pt x="314" y="844"/>
                    <a:pt x="305" y="849"/>
                  </a:cubicBezTo>
                  <a:cubicBezTo>
                    <a:pt x="307" y="849"/>
                    <a:pt x="310" y="848"/>
                    <a:pt x="312" y="848"/>
                  </a:cubicBezTo>
                  <a:cubicBezTo>
                    <a:pt x="316" y="848"/>
                    <a:pt x="317" y="850"/>
                    <a:pt x="318" y="853"/>
                  </a:cubicBezTo>
                  <a:cubicBezTo>
                    <a:pt x="325" y="849"/>
                    <a:pt x="340" y="837"/>
                    <a:pt x="348" y="828"/>
                  </a:cubicBezTo>
                  <a:cubicBezTo>
                    <a:pt x="360" y="814"/>
                    <a:pt x="366" y="799"/>
                    <a:pt x="366" y="783"/>
                  </a:cubicBezTo>
                  <a:cubicBezTo>
                    <a:pt x="370" y="781"/>
                    <a:pt x="374" y="777"/>
                    <a:pt x="379" y="773"/>
                  </a:cubicBezTo>
                  <a:cubicBezTo>
                    <a:pt x="393" y="760"/>
                    <a:pt x="397" y="743"/>
                    <a:pt x="397" y="719"/>
                  </a:cubicBezTo>
                  <a:cubicBezTo>
                    <a:pt x="401" y="716"/>
                    <a:pt x="404" y="712"/>
                    <a:pt x="406" y="707"/>
                  </a:cubicBezTo>
                  <a:cubicBezTo>
                    <a:pt x="414" y="695"/>
                    <a:pt x="423" y="663"/>
                    <a:pt x="418" y="644"/>
                  </a:cubicBezTo>
                  <a:cubicBezTo>
                    <a:pt x="434" y="623"/>
                    <a:pt x="444" y="592"/>
                    <a:pt x="435" y="568"/>
                  </a:cubicBezTo>
                  <a:cubicBezTo>
                    <a:pt x="444" y="548"/>
                    <a:pt x="448" y="525"/>
                    <a:pt x="436" y="501"/>
                  </a:cubicBezTo>
                  <a:cubicBezTo>
                    <a:pt x="437" y="499"/>
                    <a:pt x="438" y="497"/>
                    <a:pt x="438" y="495"/>
                  </a:cubicBezTo>
                  <a:cubicBezTo>
                    <a:pt x="442" y="483"/>
                    <a:pt x="442" y="455"/>
                    <a:pt x="434" y="445"/>
                  </a:cubicBezTo>
                  <a:cubicBezTo>
                    <a:pt x="427" y="448"/>
                    <a:pt x="422" y="461"/>
                    <a:pt x="407" y="470"/>
                  </a:cubicBezTo>
                  <a:cubicBezTo>
                    <a:pt x="396" y="478"/>
                    <a:pt x="384" y="487"/>
                    <a:pt x="373" y="495"/>
                  </a:cubicBezTo>
                  <a:cubicBezTo>
                    <a:pt x="368" y="498"/>
                    <a:pt x="364" y="501"/>
                    <a:pt x="361" y="504"/>
                  </a:cubicBezTo>
                  <a:cubicBezTo>
                    <a:pt x="360" y="488"/>
                    <a:pt x="359" y="472"/>
                    <a:pt x="354" y="460"/>
                  </a:cubicBezTo>
                  <a:cubicBezTo>
                    <a:pt x="342" y="432"/>
                    <a:pt x="335" y="416"/>
                    <a:pt x="321" y="391"/>
                  </a:cubicBezTo>
                  <a:cubicBezTo>
                    <a:pt x="308" y="371"/>
                    <a:pt x="289" y="339"/>
                    <a:pt x="271" y="323"/>
                  </a:cubicBezTo>
                  <a:cubicBezTo>
                    <a:pt x="284" y="316"/>
                    <a:pt x="302" y="312"/>
                    <a:pt x="319" y="320"/>
                  </a:cubicBezTo>
                  <a:cubicBezTo>
                    <a:pt x="334" y="327"/>
                    <a:pt x="340" y="346"/>
                    <a:pt x="338" y="360"/>
                  </a:cubicBezTo>
                  <a:cubicBezTo>
                    <a:pt x="360" y="354"/>
                    <a:pt x="379" y="320"/>
                    <a:pt x="373" y="304"/>
                  </a:cubicBezTo>
                  <a:cubicBezTo>
                    <a:pt x="370" y="296"/>
                    <a:pt x="365" y="289"/>
                    <a:pt x="360" y="284"/>
                  </a:cubicBezTo>
                  <a:cubicBezTo>
                    <a:pt x="360" y="284"/>
                    <a:pt x="360" y="284"/>
                    <a:pt x="360" y="284"/>
                  </a:cubicBezTo>
                  <a:cubicBezTo>
                    <a:pt x="375" y="277"/>
                    <a:pt x="395" y="254"/>
                    <a:pt x="394" y="213"/>
                  </a:cubicBezTo>
                  <a:cubicBezTo>
                    <a:pt x="396" y="210"/>
                    <a:pt x="397" y="207"/>
                    <a:pt x="399" y="203"/>
                  </a:cubicBezTo>
                  <a:cubicBezTo>
                    <a:pt x="402" y="195"/>
                    <a:pt x="404" y="184"/>
                    <a:pt x="405" y="175"/>
                  </a:cubicBezTo>
                  <a:cubicBezTo>
                    <a:pt x="406" y="168"/>
                    <a:pt x="403" y="150"/>
                    <a:pt x="402" y="142"/>
                  </a:cubicBezTo>
                  <a:cubicBezTo>
                    <a:pt x="403" y="137"/>
                    <a:pt x="405" y="132"/>
                    <a:pt x="405" y="129"/>
                  </a:cubicBezTo>
                  <a:cubicBezTo>
                    <a:pt x="408" y="109"/>
                    <a:pt x="406" y="85"/>
                    <a:pt x="390" y="67"/>
                  </a:cubicBezTo>
                  <a:cubicBezTo>
                    <a:pt x="390" y="66"/>
                    <a:pt x="390" y="64"/>
                    <a:pt x="390" y="63"/>
                  </a:cubicBezTo>
                  <a:cubicBezTo>
                    <a:pt x="390" y="36"/>
                    <a:pt x="383" y="10"/>
                    <a:pt x="363" y="0"/>
                  </a:cubicBezTo>
                  <a:cubicBezTo>
                    <a:pt x="363" y="48"/>
                    <a:pt x="326" y="71"/>
                    <a:pt x="316" y="117"/>
                  </a:cubicBezTo>
                  <a:cubicBezTo>
                    <a:pt x="306" y="100"/>
                    <a:pt x="285" y="89"/>
                    <a:pt x="264" y="98"/>
                  </a:cubicBezTo>
                  <a:cubicBezTo>
                    <a:pt x="248" y="104"/>
                    <a:pt x="240" y="111"/>
                    <a:pt x="232" y="129"/>
                  </a:cubicBezTo>
                  <a:cubicBezTo>
                    <a:pt x="226" y="142"/>
                    <a:pt x="240" y="138"/>
                    <a:pt x="247" y="137"/>
                  </a:cubicBezTo>
                  <a:cubicBezTo>
                    <a:pt x="294" y="131"/>
                    <a:pt x="278" y="194"/>
                    <a:pt x="274" y="202"/>
                  </a:cubicBezTo>
                  <a:cubicBezTo>
                    <a:pt x="265" y="220"/>
                    <a:pt x="259" y="230"/>
                    <a:pt x="238" y="250"/>
                  </a:cubicBezTo>
                  <a:cubicBezTo>
                    <a:pt x="234" y="255"/>
                    <a:pt x="227" y="261"/>
                    <a:pt x="220" y="268"/>
                  </a:cubicBezTo>
                  <a:cubicBezTo>
                    <a:pt x="200" y="247"/>
                    <a:pt x="176" y="209"/>
                    <a:pt x="175" y="176"/>
                  </a:cubicBezTo>
                  <a:cubicBezTo>
                    <a:pt x="175" y="163"/>
                    <a:pt x="178" y="154"/>
                    <a:pt x="185" y="147"/>
                  </a:cubicBezTo>
                  <a:cubicBezTo>
                    <a:pt x="198" y="133"/>
                    <a:pt x="214" y="150"/>
                    <a:pt x="219" y="148"/>
                  </a:cubicBezTo>
                  <a:cubicBezTo>
                    <a:pt x="214" y="138"/>
                    <a:pt x="211" y="113"/>
                    <a:pt x="181" y="107"/>
                  </a:cubicBezTo>
                  <a:cubicBezTo>
                    <a:pt x="162" y="103"/>
                    <a:pt x="147" y="110"/>
                    <a:pt x="137" y="121"/>
                  </a:cubicBezTo>
                  <a:cubicBezTo>
                    <a:pt x="135" y="125"/>
                    <a:pt x="131" y="129"/>
                    <a:pt x="129" y="134"/>
                  </a:cubicBezTo>
                  <a:cubicBezTo>
                    <a:pt x="128" y="130"/>
                    <a:pt x="128" y="127"/>
                    <a:pt x="128" y="125"/>
                  </a:cubicBezTo>
                  <a:cubicBezTo>
                    <a:pt x="126" y="108"/>
                    <a:pt x="116" y="91"/>
                    <a:pt x="112" y="78"/>
                  </a:cubicBezTo>
                  <a:cubicBezTo>
                    <a:pt x="110" y="68"/>
                    <a:pt x="107" y="56"/>
                    <a:pt x="108" y="44"/>
                  </a:cubicBezTo>
                  <a:cubicBezTo>
                    <a:pt x="108" y="34"/>
                    <a:pt x="108" y="12"/>
                    <a:pt x="113" y="1"/>
                  </a:cubicBezTo>
                  <a:cubicBezTo>
                    <a:pt x="95" y="13"/>
                    <a:pt x="83" y="25"/>
                    <a:pt x="76" y="52"/>
                  </a:cubicBezTo>
                  <a:cubicBezTo>
                    <a:pt x="58" y="69"/>
                    <a:pt x="43" y="97"/>
                    <a:pt x="46" y="128"/>
                  </a:cubicBezTo>
                  <a:cubicBezTo>
                    <a:pt x="47" y="131"/>
                    <a:pt x="48" y="134"/>
                    <a:pt x="49" y="137"/>
                  </a:cubicBezTo>
                  <a:cubicBezTo>
                    <a:pt x="36" y="153"/>
                    <a:pt x="38" y="185"/>
                    <a:pt x="44" y="200"/>
                  </a:cubicBezTo>
                  <a:cubicBezTo>
                    <a:pt x="46" y="204"/>
                    <a:pt x="48" y="208"/>
                    <a:pt x="51" y="212"/>
                  </a:cubicBezTo>
                  <a:cubicBezTo>
                    <a:pt x="46" y="232"/>
                    <a:pt x="49" y="243"/>
                    <a:pt x="52" y="254"/>
                  </a:cubicBezTo>
                  <a:cubicBezTo>
                    <a:pt x="54" y="262"/>
                    <a:pt x="63" y="272"/>
                    <a:pt x="74" y="278"/>
                  </a:cubicBezTo>
                  <a:cubicBezTo>
                    <a:pt x="55" y="283"/>
                    <a:pt x="52" y="296"/>
                    <a:pt x="53" y="314"/>
                  </a:cubicBezTo>
                  <a:cubicBezTo>
                    <a:pt x="54" y="322"/>
                    <a:pt x="60" y="335"/>
                    <a:pt x="67" y="343"/>
                  </a:cubicBezTo>
                  <a:cubicBezTo>
                    <a:pt x="70" y="346"/>
                    <a:pt x="90" y="363"/>
                    <a:pt x="90" y="358"/>
                  </a:cubicBezTo>
                  <a:cubicBezTo>
                    <a:pt x="90" y="346"/>
                    <a:pt x="87" y="330"/>
                    <a:pt x="102" y="322"/>
                  </a:cubicBezTo>
                  <a:cubicBezTo>
                    <a:pt x="109" y="319"/>
                    <a:pt x="125" y="319"/>
                    <a:pt x="133" y="321"/>
                  </a:cubicBezTo>
                  <a:cubicBezTo>
                    <a:pt x="143" y="324"/>
                    <a:pt x="155" y="334"/>
                    <a:pt x="160" y="338"/>
                  </a:cubicBezTo>
                  <a:cubicBezTo>
                    <a:pt x="145" y="358"/>
                    <a:pt x="128" y="382"/>
                    <a:pt x="112" y="410"/>
                  </a:cubicBezTo>
                  <a:cubicBezTo>
                    <a:pt x="103" y="425"/>
                    <a:pt x="81" y="475"/>
                    <a:pt x="76" y="505"/>
                  </a:cubicBezTo>
                  <a:cubicBezTo>
                    <a:pt x="75" y="505"/>
                    <a:pt x="75" y="505"/>
                    <a:pt x="75" y="505"/>
                  </a:cubicBezTo>
                  <a:cubicBezTo>
                    <a:pt x="62" y="490"/>
                    <a:pt x="55" y="491"/>
                    <a:pt x="38" y="483"/>
                  </a:cubicBezTo>
                  <a:cubicBezTo>
                    <a:pt x="16" y="472"/>
                    <a:pt x="19" y="462"/>
                    <a:pt x="12" y="461"/>
                  </a:cubicBezTo>
                  <a:cubicBezTo>
                    <a:pt x="7" y="485"/>
                    <a:pt x="0" y="500"/>
                    <a:pt x="8" y="525"/>
                  </a:cubicBezTo>
                  <a:cubicBezTo>
                    <a:pt x="9" y="528"/>
                    <a:pt x="10" y="531"/>
                    <a:pt x="12" y="534"/>
                  </a:cubicBezTo>
                  <a:cubicBezTo>
                    <a:pt x="8" y="541"/>
                    <a:pt x="6" y="553"/>
                    <a:pt x="5" y="561"/>
                  </a:cubicBezTo>
                  <a:cubicBezTo>
                    <a:pt x="5" y="573"/>
                    <a:pt x="11" y="586"/>
                    <a:pt x="18" y="596"/>
                  </a:cubicBezTo>
                  <a:cubicBezTo>
                    <a:pt x="15" y="606"/>
                    <a:pt x="12" y="620"/>
                    <a:pt x="14" y="631"/>
                  </a:cubicBezTo>
                  <a:cubicBezTo>
                    <a:pt x="17" y="642"/>
                    <a:pt x="20" y="649"/>
                    <a:pt x="26" y="656"/>
                  </a:cubicBezTo>
                  <a:cubicBezTo>
                    <a:pt x="27" y="657"/>
                    <a:pt x="30" y="659"/>
                    <a:pt x="32" y="660"/>
                  </a:cubicBezTo>
                  <a:cubicBezTo>
                    <a:pt x="31" y="672"/>
                    <a:pt x="31" y="681"/>
                    <a:pt x="32" y="689"/>
                  </a:cubicBezTo>
                  <a:cubicBezTo>
                    <a:pt x="33" y="695"/>
                    <a:pt x="34" y="700"/>
                    <a:pt x="35" y="704"/>
                  </a:cubicBezTo>
                  <a:cubicBezTo>
                    <a:pt x="39" y="717"/>
                    <a:pt x="44" y="724"/>
                    <a:pt x="54" y="731"/>
                  </a:cubicBezTo>
                  <a:cubicBezTo>
                    <a:pt x="53" y="744"/>
                    <a:pt x="54" y="753"/>
                    <a:pt x="57" y="761"/>
                  </a:cubicBezTo>
                  <a:cubicBezTo>
                    <a:pt x="65" y="780"/>
                    <a:pt x="75" y="794"/>
                    <a:pt x="82" y="799"/>
                  </a:cubicBezTo>
                  <a:cubicBezTo>
                    <a:pt x="83" y="799"/>
                    <a:pt x="84" y="800"/>
                    <a:pt x="85" y="800"/>
                  </a:cubicBezTo>
                  <a:cubicBezTo>
                    <a:pt x="88" y="812"/>
                    <a:pt x="93" y="823"/>
                    <a:pt x="100" y="831"/>
                  </a:cubicBezTo>
                  <a:cubicBezTo>
                    <a:pt x="107" y="840"/>
                    <a:pt x="112" y="846"/>
                    <a:pt x="121" y="852"/>
                  </a:cubicBezTo>
                  <a:cubicBezTo>
                    <a:pt x="123" y="853"/>
                    <a:pt x="132" y="858"/>
                    <a:pt x="137" y="860"/>
                  </a:cubicBezTo>
                  <a:cubicBezTo>
                    <a:pt x="135" y="854"/>
                    <a:pt x="134" y="849"/>
                    <a:pt x="136" y="849"/>
                  </a:cubicBezTo>
                  <a:close/>
                  <a:moveTo>
                    <a:pt x="288" y="569"/>
                  </a:moveTo>
                  <a:cubicBezTo>
                    <a:pt x="289" y="614"/>
                    <a:pt x="282" y="645"/>
                    <a:pt x="276" y="680"/>
                  </a:cubicBezTo>
                  <a:cubicBezTo>
                    <a:pt x="274" y="695"/>
                    <a:pt x="268" y="734"/>
                    <a:pt x="261" y="751"/>
                  </a:cubicBezTo>
                  <a:cubicBezTo>
                    <a:pt x="261" y="751"/>
                    <a:pt x="261" y="751"/>
                    <a:pt x="261" y="751"/>
                  </a:cubicBezTo>
                  <a:cubicBezTo>
                    <a:pt x="261" y="724"/>
                    <a:pt x="248" y="688"/>
                    <a:pt x="232" y="669"/>
                  </a:cubicBezTo>
                  <a:cubicBezTo>
                    <a:pt x="215" y="650"/>
                    <a:pt x="213" y="649"/>
                    <a:pt x="212" y="675"/>
                  </a:cubicBezTo>
                  <a:cubicBezTo>
                    <a:pt x="211" y="697"/>
                    <a:pt x="195" y="722"/>
                    <a:pt x="188" y="747"/>
                  </a:cubicBezTo>
                  <a:cubicBezTo>
                    <a:pt x="187" y="748"/>
                    <a:pt x="187" y="748"/>
                    <a:pt x="187" y="749"/>
                  </a:cubicBezTo>
                  <a:cubicBezTo>
                    <a:pt x="150" y="663"/>
                    <a:pt x="139" y="629"/>
                    <a:pt x="135" y="603"/>
                  </a:cubicBezTo>
                  <a:cubicBezTo>
                    <a:pt x="135" y="596"/>
                    <a:pt x="133" y="582"/>
                    <a:pt x="133" y="575"/>
                  </a:cubicBezTo>
                  <a:cubicBezTo>
                    <a:pt x="134" y="551"/>
                    <a:pt x="136" y="533"/>
                    <a:pt x="140" y="514"/>
                  </a:cubicBezTo>
                  <a:cubicBezTo>
                    <a:pt x="147" y="476"/>
                    <a:pt x="171" y="425"/>
                    <a:pt x="196" y="394"/>
                  </a:cubicBezTo>
                  <a:cubicBezTo>
                    <a:pt x="202" y="387"/>
                    <a:pt x="209" y="379"/>
                    <a:pt x="217" y="371"/>
                  </a:cubicBezTo>
                  <a:cubicBezTo>
                    <a:pt x="265" y="415"/>
                    <a:pt x="287" y="497"/>
                    <a:pt x="288" y="569"/>
                  </a:cubicBezTo>
                  <a:close/>
                  <a:moveTo>
                    <a:pt x="115" y="311"/>
                  </a:moveTo>
                  <a:cubicBezTo>
                    <a:pt x="99" y="311"/>
                    <a:pt x="77" y="322"/>
                    <a:pt x="79" y="342"/>
                  </a:cubicBezTo>
                  <a:cubicBezTo>
                    <a:pt x="70" y="341"/>
                    <a:pt x="63" y="321"/>
                    <a:pt x="63" y="313"/>
                  </a:cubicBezTo>
                  <a:cubicBezTo>
                    <a:pt x="63" y="303"/>
                    <a:pt x="67" y="293"/>
                    <a:pt x="80" y="287"/>
                  </a:cubicBezTo>
                  <a:cubicBezTo>
                    <a:pt x="82" y="286"/>
                    <a:pt x="90" y="287"/>
                    <a:pt x="98" y="287"/>
                  </a:cubicBezTo>
                  <a:cubicBezTo>
                    <a:pt x="99" y="287"/>
                    <a:pt x="101" y="288"/>
                    <a:pt x="102" y="288"/>
                  </a:cubicBezTo>
                  <a:cubicBezTo>
                    <a:pt x="105" y="288"/>
                    <a:pt x="106" y="288"/>
                    <a:pt x="109" y="287"/>
                  </a:cubicBezTo>
                  <a:cubicBezTo>
                    <a:pt x="111" y="287"/>
                    <a:pt x="111" y="285"/>
                    <a:pt x="109" y="284"/>
                  </a:cubicBezTo>
                  <a:cubicBezTo>
                    <a:pt x="105" y="282"/>
                    <a:pt x="98" y="281"/>
                    <a:pt x="92" y="279"/>
                  </a:cubicBezTo>
                  <a:cubicBezTo>
                    <a:pt x="82" y="276"/>
                    <a:pt x="70" y="265"/>
                    <a:pt x="65" y="256"/>
                  </a:cubicBezTo>
                  <a:cubicBezTo>
                    <a:pt x="60" y="248"/>
                    <a:pt x="55" y="233"/>
                    <a:pt x="60" y="222"/>
                  </a:cubicBezTo>
                  <a:cubicBezTo>
                    <a:pt x="70" y="232"/>
                    <a:pt x="83" y="240"/>
                    <a:pt x="95" y="245"/>
                  </a:cubicBezTo>
                  <a:cubicBezTo>
                    <a:pt x="100" y="247"/>
                    <a:pt x="104" y="241"/>
                    <a:pt x="94" y="236"/>
                  </a:cubicBezTo>
                  <a:cubicBezTo>
                    <a:pt x="82" y="230"/>
                    <a:pt x="65" y="220"/>
                    <a:pt x="56" y="203"/>
                  </a:cubicBezTo>
                  <a:cubicBezTo>
                    <a:pt x="45" y="183"/>
                    <a:pt x="47" y="163"/>
                    <a:pt x="54" y="152"/>
                  </a:cubicBezTo>
                  <a:cubicBezTo>
                    <a:pt x="66" y="178"/>
                    <a:pt x="88" y="205"/>
                    <a:pt x="95" y="208"/>
                  </a:cubicBezTo>
                  <a:cubicBezTo>
                    <a:pt x="97" y="208"/>
                    <a:pt x="98" y="206"/>
                    <a:pt x="98" y="204"/>
                  </a:cubicBezTo>
                  <a:cubicBezTo>
                    <a:pt x="93" y="198"/>
                    <a:pt x="74" y="170"/>
                    <a:pt x="68" y="161"/>
                  </a:cubicBezTo>
                  <a:cubicBezTo>
                    <a:pt x="65" y="156"/>
                    <a:pt x="58" y="138"/>
                    <a:pt x="57" y="132"/>
                  </a:cubicBezTo>
                  <a:cubicBezTo>
                    <a:pt x="56" y="125"/>
                    <a:pt x="56" y="118"/>
                    <a:pt x="57" y="110"/>
                  </a:cubicBezTo>
                  <a:cubicBezTo>
                    <a:pt x="58" y="97"/>
                    <a:pt x="64" y="88"/>
                    <a:pt x="72" y="76"/>
                  </a:cubicBezTo>
                  <a:cubicBezTo>
                    <a:pt x="70" y="94"/>
                    <a:pt x="73" y="107"/>
                    <a:pt x="77" y="125"/>
                  </a:cubicBezTo>
                  <a:cubicBezTo>
                    <a:pt x="78" y="133"/>
                    <a:pt x="91" y="160"/>
                    <a:pt x="98" y="164"/>
                  </a:cubicBezTo>
                  <a:cubicBezTo>
                    <a:pt x="99" y="164"/>
                    <a:pt x="100" y="163"/>
                    <a:pt x="100" y="160"/>
                  </a:cubicBezTo>
                  <a:cubicBezTo>
                    <a:pt x="100" y="159"/>
                    <a:pt x="99" y="156"/>
                    <a:pt x="98" y="154"/>
                  </a:cubicBezTo>
                  <a:cubicBezTo>
                    <a:pt x="94" y="144"/>
                    <a:pt x="86" y="126"/>
                    <a:pt x="84" y="117"/>
                  </a:cubicBezTo>
                  <a:cubicBezTo>
                    <a:pt x="82" y="102"/>
                    <a:pt x="80" y="72"/>
                    <a:pt x="84" y="56"/>
                  </a:cubicBezTo>
                  <a:cubicBezTo>
                    <a:pt x="86" y="50"/>
                    <a:pt x="92" y="32"/>
                    <a:pt x="99" y="25"/>
                  </a:cubicBezTo>
                  <a:cubicBezTo>
                    <a:pt x="100" y="56"/>
                    <a:pt x="98" y="76"/>
                    <a:pt x="111" y="106"/>
                  </a:cubicBezTo>
                  <a:cubicBezTo>
                    <a:pt x="117" y="120"/>
                    <a:pt x="119" y="125"/>
                    <a:pt x="122" y="139"/>
                  </a:cubicBezTo>
                  <a:cubicBezTo>
                    <a:pt x="124" y="148"/>
                    <a:pt x="126" y="166"/>
                    <a:pt x="127" y="173"/>
                  </a:cubicBezTo>
                  <a:cubicBezTo>
                    <a:pt x="128" y="183"/>
                    <a:pt x="135" y="177"/>
                    <a:pt x="134" y="175"/>
                  </a:cubicBezTo>
                  <a:cubicBezTo>
                    <a:pt x="134" y="172"/>
                    <a:pt x="132" y="163"/>
                    <a:pt x="131" y="154"/>
                  </a:cubicBezTo>
                  <a:cubicBezTo>
                    <a:pt x="138" y="139"/>
                    <a:pt x="142" y="130"/>
                    <a:pt x="158" y="120"/>
                  </a:cubicBezTo>
                  <a:cubicBezTo>
                    <a:pt x="172" y="110"/>
                    <a:pt x="198" y="118"/>
                    <a:pt x="203" y="135"/>
                  </a:cubicBezTo>
                  <a:cubicBezTo>
                    <a:pt x="173" y="125"/>
                    <a:pt x="162" y="166"/>
                    <a:pt x="167" y="190"/>
                  </a:cubicBezTo>
                  <a:cubicBezTo>
                    <a:pt x="171" y="205"/>
                    <a:pt x="180" y="221"/>
                    <a:pt x="183" y="234"/>
                  </a:cubicBezTo>
                  <a:cubicBezTo>
                    <a:pt x="184" y="240"/>
                    <a:pt x="203" y="268"/>
                    <a:pt x="211" y="277"/>
                  </a:cubicBezTo>
                  <a:cubicBezTo>
                    <a:pt x="198" y="291"/>
                    <a:pt x="183" y="308"/>
                    <a:pt x="166" y="330"/>
                  </a:cubicBezTo>
                  <a:cubicBezTo>
                    <a:pt x="152" y="318"/>
                    <a:pt x="131" y="311"/>
                    <a:pt x="115" y="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00;p1">
              <a:extLst>
                <a:ext uri="{FF2B5EF4-FFF2-40B4-BE49-F238E27FC236}">
                  <a16:creationId xmlns:a16="http://schemas.microsoft.com/office/drawing/2014/main" id="{2A1C5F05-61FF-4A6D-9AFC-93502D9698D7}"/>
                </a:ext>
              </a:extLst>
            </p:cNvPr>
            <p:cNvSpPr/>
            <p:nvPr/>
          </p:nvSpPr>
          <p:spPr>
            <a:xfrm>
              <a:off x="14289088" y="2954338"/>
              <a:ext cx="23813" cy="33338"/>
            </a:xfrm>
            <a:custGeom>
              <a:avLst/>
              <a:gdLst/>
              <a:ahLst/>
              <a:cxnLst/>
              <a:rect l="l" t="t" r="r" b="b"/>
              <a:pathLst>
                <a:path w="43" h="61" extrusionOk="0">
                  <a:moveTo>
                    <a:pt x="7" y="17"/>
                  </a:moveTo>
                  <a:cubicBezTo>
                    <a:pt x="16" y="20"/>
                    <a:pt x="24" y="15"/>
                    <a:pt x="30" y="22"/>
                  </a:cubicBezTo>
                  <a:cubicBezTo>
                    <a:pt x="31" y="24"/>
                    <a:pt x="32" y="27"/>
                    <a:pt x="33" y="29"/>
                  </a:cubicBezTo>
                  <a:cubicBezTo>
                    <a:pt x="34" y="34"/>
                    <a:pt x="32" y="40"/>
                    <a:pt x="28" y="41"/>
                  </a:cubicBezTo>
                  <a:cubicBezTo>
                    <a:pt x="19" y="42"/>
                    <a:pt x="9" y="43"/>
                    <a:pt x="7" y="52"/>
                  </a:cubicBezTo>
                  <a:cubicBezTo>
                    <a:pt x="6" y="61"/>
                    <a:pt x="12" y="60"/>
                    <a:pt x="13" y="58"/>
                  </a:cubicBezTo>
                  <a:cubicBezTo>
                    <a:pt x="15" y="55"/>
                    <a:pt x="17" y="50"/>
                    <a:pt x="20" y="50"/>
                  </a:cubicBezTo>
                  <a:cubicBezTo>
                    <a:pt x="26" y="50"/>
                    <a:pt x="33" y="49"/>
                    <a:pt x="37" y="44"/>
                  </a:cubicBezTo>
                  <a:cubicBezTo>
                    <a:pt x="43" y="31"/>
                    <a:pt x="40" y="10"/>
                    <a:pt x="19" y="10"/>
                  </a:cubicBezTo>
                  <a:cubicBezTo>
                    <a:pt x="6" y="11"/>
                    <a:pt x="9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8"/>
                    <a:pt x="5" y="15"/>
                    <a:pt x="7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01;p1">
              <a:extLst>
                <a:ext uri="{FF2B5EF4-FFF2-40B4-BE49-F238E27FC236}">
                  <a16:creationId xmlns:a16="http://schemas.microsoft.com/office/drawing/2014/main" id="{3F8A674B-C9DB-4CF4-AFDC-F86960940E99}"/>
                </a:ext>
              </a:extLst>
            </p:cNvPr>
            <p:cNvSpPr/>
            <p:nvPr/>
          </p:nvSpPr>
          <p:spPr>
            <a:xfrm>
              <a:off x="14279563" y="2765425"/>
              <a:ext cx="3175" cy="4763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5" y="0"/>
                  </a:moveTo>
                  <a:cubicBezTo>
                    <a:pt x="3" y="0"/>
                    <a:pt x="3" y="1"/>
                    <a:pt x="2" y="3"/>
                  </a:cubicBezTo>
                  <a:cubicBezTo>
                    <a:pt x="2" y="3"/>
                    <a:pt x="1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4" y="8"/>
                    <a:pt x="7" y="5"/>
                    <a:pt x="7" y="4"/>
                  </a:cubicBezTo>
                  <a:cubicBezTo>
                    <a:pt x="7" y="3"/>
                    <a:pt x="7" y="1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  <a:tabLst/>
                <a:defRPr/>
              </a:pPr>
              <a:endPara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202;p1">
            <a:extLst>
              <a:ext uri="{FF2B5EF4-FFF2-40B4-BE49-F238E27FC236}">
                <a16:creationId xmlns:a16="http://schemas.microsoft.com/office/drawing/2014/main" id="{B4BD74AD-5475-4729-9A14-7E5278CB7C91}"/>
              </a:ext>
            </a:extLst>
          </p:cNvPr>
          <p:cNvSpPr txBox="1"/>
          <p:nvPr/>
        </p:nvSpPr>
        <p:spPr>
          <a:xfrm>
            <a:off x="786253" y="6494097"/>
            <a:ext cx="23310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tabLst/>
              <a:defRPr/>
            </a:pPr>
            <a:r>
              <a:rPr kumimoji="0" lang="cs-CZ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Centrální řídící tým COVID-19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3593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D1FF59B4-A54E-4453-B90B-549BBFC27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944942"/>
              </p:ext>
            </p:extLst>
          </p:nvPr>
        </p:nvGraphicFramePr>
        <p:xfrm>
          <a:off x="2940049" y="1662906"/>
          <a:ext cx="9086854" cy="4852208"/>
        </p:xfrm>
        <a:graphic>
          <a:graphicData uri="http://schemas.openxmlformats.org/drawingml/2006/table">
            <a:tbl>
              <a:tblPr/>
              <a:tblGrid>
                <a:gridCol w="1298122">
                  <a:extLst>
                    <a:ext uri="{9D8B030D-6E8A-4147-A177-3AD203B41FA5}">
                      <a16:colId xmlns:a16="http://schemas.microsoft.com/office/drawing/2014/main" val="1060081531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1895806806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2476020288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1704025322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745135498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2707117100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3496648954"/>
                    </a:ext>
                  </a:extLst>
                </a:gridCol>
              </a:tblGrid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373863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719971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56887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829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487182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081829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291112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778034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986807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382248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224385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409680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918368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687307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45706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479058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po regionech podle věku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42084"/>
              </p:ext>
            </p:extLst>
          </p:nvPr>
        </p:nvGraphicFramePr>
        <p:xfrm>
          <a:off x="152401" y="800317"/>
          <a:ext cx="11874502" cy="5714799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0985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878819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393863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Věk očkovaných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464568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18–29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30–49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50–64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65–79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73 642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2 739 (3,7 %)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13 124 (17,8 %)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11 234 (15,3 %)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11 791 (16,0 %)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34 730 (47,2 %)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70 913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2 845 (4,0 %)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16 998 (24,0 %)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14 545 (20,5 %)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10 511 (14,8 %)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25 983 (36,6 %)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1 373 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6 016 (17,1 %)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6 811 (19,3 %)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6 162 (17,5 %)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14 861 (42,1 %)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28 826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1 250 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6 139 (21,3 %)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5 482 (19,0 %)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4 615 (16,0 %)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11 328 (39,3 %)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684 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3 166 (22,8 %)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2 920 (21,0 %)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2 043 (14,7 %)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5 075 (36,5 %)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1 540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6 774 (24,7 %)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5 976 (21,8 %)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4 151 (15,2 %)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8 948 (32,7 %)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987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4 719 (22,3 %)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4 086 (19,3 %)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3 435 (16,2 %)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7 916 (37,4 %)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1 309 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5 811 (20,9 %)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4 739 (17,0 %)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4 388 (15,8 %)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11 581 (41,6 %)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23 860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1 076 (4,5 %)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4 691 (19,7 %)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4 104 (17,2 %)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2 510 (10,5 %)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11 464 (48,0 %)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1 229 (5,2 %)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5 210 (21,9 %)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4 401 (18,5 %)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2 273 (9,6 %)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10 627 (44,8 %)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2 527 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13 225 (23,0 %)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10 737 (18,7 %)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7 375 (12,8 %)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23 616 (41,1 %)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1 226 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5 784 (19,8 %)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4 795 (16,4 %)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4 173 (14,3 %)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13 189 (45,2 %)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25 232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1 168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4 714 (18,7 %)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4 023 (15,9 %)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3 487 (13,8 %)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11 832 (46,9 %)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2 287 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10 337 (22,0 %)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8 395 (17,8 %)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6 386 (13,6 %)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19 624 (41,7 %)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511338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1 719 (16,7 %)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3 483 (33,9 %)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2 320 (22,6 %)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1 210 (11,8 %)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1 497 (14,6 %)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515 743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23 959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110 191 (21,4 %)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94 568 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74 510 (14,4 %)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212 271 (41,2 %)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4. 3.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38EE0E3A-B6D7-4F42-9CE6-B310E976B618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484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3A3C1127-6E16-44FB-BAC9-850B39B8F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465178"/>
              </p:ext>
            </p:extLst>
          </p:nvPr>
        </p:nvGraphicFramePr>
        <p:xfrm>
          <a:off x="2940049" y="1662906"/>
          <a:ext cx="9086854" cy="4852208"/>
        </p:xfrm>
        <a:graphic>
          <a:graphicData uri="http://schemas.openxmlformats.org/drawingml/2006/table">
            <a:tbl>
              <a:tblPr/>
              <a:tblGrid>
                <a:gridCol w="1298122">
                  <a:extLst>
                    <a:ext uri="{9D8B030D-6E8A-4147-A177-3AD203B41FA5}">
                      <a16:colId xmlns:a16="http://schemas.microsoft.com/office/drawing/2014/main" val="3936044648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2169484037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1858935483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3103397554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900770207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1512442881"/>
                    </a:ext>
                  </a:extLst>
                </a:gridCol>
                <a:gridCol w="1298122">
                  <a:extLst>
                    <a:ext uri="{9D8B030D-6E8A-4147-A177-3AD203B41FA5}">
                      <a16:colId xmlns:a16="http://schemas.microsoft.com/office/drawing/2014/main" val="2773322901"/>
                    </a:ext>
                  </a:extLst>
                </a:gridCol>
              </a:tblGrid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36521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E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452453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94402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435406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51178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028973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576809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818093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485897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030839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984120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10925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515572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441299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760287"/>
                  </a:ext>
                </a:extLst>
              </a:tr>
              <a:tr h="30326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85120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s dvěma dávkami podle věku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010344"/>
              </p:ext>
            </p:extLst>
          </p:nvPr>
        </p:nvGraphicFramePr>
        <p:xfrm>
          <a:off x="152401" y="800317"/>
          <a:ext cx="11874502" cy="5714799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0985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878819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7975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393863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celkem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Věk očkovaných</a:t>
                      </a:r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464568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&lt;18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18–29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30–49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50–64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65–79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48 718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1 769 (3,6 %)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8 974 (18,4 %)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7 325 (15,0 %)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5 649 (11,6 %)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24 992 (51,3 %)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29 380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1 698 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9 834 (33,5 %)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7 362 (25,1 %)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3 094 (10,5 %)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7 381 (25,1 %)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860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3 851 (24,6 %)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3 137 (20,1 %)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2 007 (12,8 %)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5 754 (36,8 %)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13 578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760 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3 638 (26,8 %)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2 704 (19,9 %)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1 435 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5 034 (37,1 %)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369 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1 804 (30,9 %)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1 398 (24,0 %)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650 (11,1 %)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1 610 (27,6 %)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807 (7,0 %)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3 516 (30,4 %)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2 949 (25,5 %)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1 331 (11,5 %)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2 943 (25,5 %)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593 (7,5 %)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2 597 (32,7 %)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2 076 (26,1 %)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886 (11,2 %)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1 786 (22,5 %)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780 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3 418 (27,8 %)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2 686 (21,8 %)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1 468 (11,9 %)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3 957 (32,1 %)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574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2 510 (24,2 %)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1 697 (16,4 %)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551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5 024 (48,5 %)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757 (6,9 %)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3 355 (30,8 %)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2 528 (23,2 %)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1 133 (10,4 %)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3 125 (28,7 %)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29 866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1 750 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9 264 (31,0 %)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6 925 (23,2 %)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2 986 (10,0 %)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8 928 (29,9 %)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780 (5,1 %)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3 677 (24,0 %)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2 623 (17,2 %)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1 281 (8,4 %)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6 921 (45,3 %)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835 (6,9 %)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3 524 (29,1 %)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2 921 (24,1 %)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1 331 (11,0 %)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3 501 (28,9 %)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1 630 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7 439 (26,0 %)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5 691 (19,9 %)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2 509 (8,8 %)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11 320 (39,6 %)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511338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903 (26,4 %)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1 386 (40,6 %)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655 (19,2 %)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266 (7,8 %)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352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255 480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14 865 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68 787 (26,9 %)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52 677 (20,6 %)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26 499 (10,4 %)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92 542 (36,2 %)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733475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4. 3.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38EE0E3A-B6D7-4F42-9CE6-B310E976B618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776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005759DD-976E-47CC-959F-126ACA119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21299"/>
              </p:ext>
            </p:extLst>
          </p:nvPr>
        </p:nvGraphicFramePr>
        <p:xfrm>
          <a:off x="4330700" y="1691481"/>
          <a:ext cx="6689724" cy="4644810"/>
        </p:xfrm>
        <a:graphic>
          <a:graphicData uri="http://schemas.openxmlformats.org/drawingml/2006/table">
            <a:tbl>
              <a:tblPr/>
              <a:tblGrid>
                <a:gridCol w="2229908">
                  <a:extLst>
                    <a:ext uri="{9D8B030D-6E8A-4147-A177-3AD203B41FA5}">
                      <a16:colId xmlns:a16="http://schemas.microsoft.com/office/drawing/2014/main" val="1041385457"/>
                    </a:ext>
                  </a:extLst>
                </a:gridCol>
                <a:gridCol w="2229908">
                  <a:extLst>
                    <a:ext uri="{9D8B030D-6E8A-4147-A177-3AD203B41FA5}">
                      <a16:colId xmlns:a16="http://schemas.microsoft.com/office/drawing/2014/main" val="1266022946"/>
                    </a:ext>
                  </a:extLst>
                </a:gridCol>
                <a:gridCol w="2229908">
                  <a:extLst>
                    <a:ext uri="{9D8B030D-6E8A-4147-A177-3AD203B41FA5}">
                      <a16:colId xmlns:a16="http://schemas.microsoft.com/office/drawing/2014/main" val="3308340294"/>
                    </a:ext>
                  </a:extLst>
                </a:gridCol>
              </a:tblGrid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054331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940123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699080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436776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628095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706527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7515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882491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998111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416257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434672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926586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736706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97602"/>
                  </a:ext>
                </a:extLst>
              </a:tr>
              <a:tr h="30965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81038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365879"/>
              </p:ext>
            </p:extLst>
          </p:nvPr>
        </p:nvGraphicFramePr>
        <p:xfrm>
          <a:off x="600438" y="924142"/>
          <a:ext cx="10419986" cy="541214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33430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9465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</a:tblGrid>
              <a:tr h="770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vakcinace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Zdravotničtí pracovníci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2 252 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4 324 (5,9 %)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66 957 (91,1 %)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24 199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335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4 241 (17,5 %)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19 623 (81,1 %)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4 310 (20,7 %)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16 268 (78,2 %)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2 192 (14,0 %)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2 212 (14,1 %)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11 266 (71,9 %)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1 121 (16,9 %)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5 412 (81,8 %)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 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1 557 (14,6 %)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8 911 (83,7 %)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323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1 467 (15,4 %)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7 726 (81,2 %)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271 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2 567 (15,4 %)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13 833 (83,0 %)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 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762 (5,2 %)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13 684 (93,9 %)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12 523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2 479 (19,8 %)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9 948 (79,4 %)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30 777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442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6 146 (20,0 %)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24 189 (78,6 %)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21 044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294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2 822 (13,4 %)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17 928 (85,2 %)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 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3 204 (20,6 %)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12 152 (78,0 %)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32 664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 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5 054 (15,5 %)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27 301 (83,6 %)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9461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304 813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7 349 (2,4 %)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42 266 (13,9 %)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255 198 (83,7 %)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Aplikované dávky u seniorů 80+ let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245F56E-7289-43A3-ABCB-E0E4CC990EE2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4. 3.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F06A5DC0-6433-4F92-B34F-9135131FE27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882611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9940FB89-3A81-49BD-AADC-2A3C395B8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599722"/>
              </p:ext>
            </p:extLst>
          </p:nvPr>
        </p:nvGraphicFramePr>
        <p:xfrm>
          <a:off x="4330700" y="1510505"/>
          <a:ext cx="6689724" cy="4747424"/>
        </p:xfrm>
        <a:graphic>
          <a:graphicData uri="http://schemas.openxmlformats.org/drawingml/2006/table">
            <a:tbl>
              <a:tblPr/>
              <a:tblGrid>
                <a:gridCol w="2229908">
                  <a:extLst>
                    <a:ext uri="{9D8B030D-6E8A-4147-A177-3AD203B41FA5}">
                      <a16:colId xmlns:a16="http://schemas.microsoft.com/office/drawing/2014/main" val="4254567930"/>
                    </a:ext>
                  </a:extLst>
                </a:gridCol>
                <a:gridCol w="2229908">
                  <a:extLst>
                    <a:ext uri="{9D8B030D-6E8A-4147-A177-3AD203B41FA5}">
                      <a16:colId xmlns:a16="http://schemas.microsoft.com/office/drawing/2014/main" val="3979445782"/>
                    </a:ext>
                  </a:extLst>
                </a:gridCol>
                <a:gridCol w="2229908">
                  <a:extLst>
                    <a:ext uri="{9D8B030D-6E8A-4147-A177-3AD203B41FA5}">
                      <a16:colId xmlns:a16="http://schemas.microsoft.com/office/drawing/2014/main" val="3004147873"/>
                    </a:ext>
                  </a:extLst>
                </a:gridCol>
              </a:tblGrid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354304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304583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565269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74098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221457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975008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994494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78072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813853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102447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371605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81536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097036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258143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274434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550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790786"/>
              </p:ext>
            </p:extLst>
          </p:nvPr>
        </p:nvGraphicFramePr>
        <p:xfrm>
          <a:off x="600438" y="771742"/>
          <a:ext cx="10419986" cy="548618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33430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9465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</a:tblGrid>
              <a:tr h="73853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očkovaných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Zdravotničtí pracovníci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34 730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1 027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2 734 (7,9 %)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30 969 (89,2 %)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381 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2 623 (10,1 %)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22 979 (88,4 %)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2 437 (16,4 %)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12 280 (82,6 %)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1 206 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1 284 (11,3 %)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8 838 (78,0 %)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667 (13,1 %)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4 341 (85,5 %)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 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1 344 (15,0 %)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7 474 (83,5 %)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274 (3,5 %)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918 (11,6 %)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6 724 (84,9 %)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187 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1 532 (13,2 %)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9 862 (85,2 %)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822 (7,2 %)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10 541 (91,9 %)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1 406 (13,2 %)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9 140 (86,0 %)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23 616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315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3 761 (15,9 %)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19 540 (82,7 %)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 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1 553 (11,8 %)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11 478 (87,0 %)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 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1 878 (15,9 %)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9 808 (82,9 %)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2 819 (14,4 %)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16 650 (84,8 %)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904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277 (18,5 %)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1 195 (79,8 %)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212 271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4 397 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26 055 (12,3 %)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181 819 (85,7 %)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senioři 80+ let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245F56E-7289-43A3-ABCB-E0E4CC990EE2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4. 3.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8383C46-5A9C-477E-A106-FD7E7E8C696D}"/>
              </a:ext>
            </a:extLst>
          </p:cNvPr>
          <p:cNvSpPr/>
          <p:nvPr/>
        </p:nvSpPr>
        <p:spPr>
          <a:xfrm>
            <a:off x="143088" y="6306390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9C32DDD2-7A7A-469D-8606-B5665468AD81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143939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165281D6-D4DB-4B91-A83F-650E6D3BE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448531"/>
              </p:ext>
            </p:extLst>
          </p:nvPr>
        </p:nvGraphicFramePr>
        <p:xfrm>
          <a:off x="4330700" y="1510505"/>
          <a:ext cx="6689724" cy="4747424"/>
        </p:xfrm>
        <a:graphic>
          <a:graphicData uri="http://schemas.openxmlformats.org/drawingml/2006/table">
            <a:tbl>
              <a:tblPr/>
              <a:tblGrid>
                <a:gridCol w="2229908">
                  <a:extLst>
                    <a:ext uri="{9D8B030D-6E8A-4147-A177-3AD203B41FA5}">
                      <a16:colId xmlns:a16="http://schemas.microsoft.com/office/drawing/2014/main" val="630680447"/>
                    </a:ext>
                  </a:extLst>
                </a:gridCol>
                <a:gridCol w="2229908">
                  <a:extLst>
                    <a:ext uri="{9D8B030D-6E8A-4147-A177-3AD203B41FA5}">
                      <a16:colId xmlns:a16="http://schemas.microsoft.com/office/drawing/2014/main" val="1617118417"/>
                    </a:ext>
                  </a:extLst>
                </a:gridCol>
                <a:gridCol w="2229908">
                  <a:extLst>
                    <a:ext uri="{9D8B030D-6E8A-4147-A177-3AD203B41FA5}">
                      <a16:colId xmlns:a16="http://schemas.microsoft.com/office/drawing/2014/main" val="3715672235"/>
                    </a:ext>
                  </a:extLst>
                </a:gridCol>
              </a:tblGrid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156412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429482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68733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30098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244297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693292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74847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672804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188276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67762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15189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389090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246047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18483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175878"/>
                  </a:ext>
                </a:extLst>
              </a:tr>
              <a:tr h="296714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0923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670891"/>
              </p:ext>
            </p:extLst>
          </p:nvPr>
        </p:nvGraphicFramePr>
        <p:xfrm>
          <a:off x="600438" y="771742"/>
          <a:ext cx="10419986" cy="548618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334304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94650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2230344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</a:tblGrid>
              <a:tr h="738535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očkovaných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Zdravotničtí pracovníci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Klienti a pracovníci v sociálních službách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Ostatní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24 992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862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2 013 (8,1 %)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22 117 (88,5 %)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820 (11,1 %)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6 375 (86,4 %)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1 779 (30,9 %)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3 893 (67,7 %)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953 (18,9 %)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912 (18,1 %)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3 169 (63,0 %)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451 (28,0 %)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1 118 (69,4 %)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336 (11,4 %)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2 524 (85,8 %)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562 (31,5 %)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1 164 (65,2 %)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956 (24,2 %)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2 917 (73,7 %)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 (2,9 %)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4 820 (95,9 %)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1 067 (34,1 %)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2 016 (64,5 %)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179 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2 195 (24,6 %)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6 554 (73,4 %)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1 275 (18,4 %)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5 526 (79,8 %)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1 222 (34,9 %)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2 206 (63,0 %)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 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2 373 (21,0 %)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8 829 (78,0 %)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29046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(3,4 %)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 (39,8 %)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(56,8 %)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6728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92 542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2 952 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16 211 (17,5 %)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73 379 (79,3 %)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senioři 80+ let s dvěma dávkami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245F56E-7289-43A3-ABCB-E0E4CC990EE2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4. 3.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98383C46-5A9C-477E-A106-FD7E7E8C696D}"/>
              </a:ext>
            </a:extLst>
          </p:cNvPr>
          <p:cNvSpPr/>
          <p:nvPr/>
        </p:nvSpPr>
        <p:spPr>
          <a:xfrm>
            <a:off x="143088" y="6306390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"/>
            <a:r>
              <a:rPr lang="cs-CZ" sz="1100" dirty="0">
                <a:solidFill>
                  <a:srgbClr val="000000"/>
                </a:solidFill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lang="cs-CZ" sz="1100" i="1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9C32DDD2-7A7A-469D-8606-B5665468AD81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961173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5A6EE4B9-416E-4FFB-AA7A-C48BB403A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086698"/>
              </p:ext>
            </p:extLst>
          </p:nvPr>
        </p:nvGraphicFramePr>
        <p:xfrm>
          <a:off x="2578100" y="1444784"/>
          <a:ext cx="9123216" cy="4959072"/>
        </p:xfrm>
        <a:graphic>
          <a:graphicData uri="http://schemas.openxmlformats.org/drawingml/2006/table">
            <a:tbl>
              <a:tblPr/>
              <a:tblGrid>
                <a:gridCol w="1520536">
                  <a:extLst>
                    <a:ext uri="{9D8B030D-6E8A-4147-A177-3AD203B41FA5}">
                      <a16:colId xmlns:a16="http://schemas.microsoft.com/office/drawing/2014/main" val="761416836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2330763264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3772404944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3667529197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2519680742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1375875953"/>
                    </a:ext>
                  </a:extLst>
                </a:gridCol>
              </a:tblGrid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934880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D5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172921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147184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846448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456491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289781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124130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756119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320813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995074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8784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291424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007388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523710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160653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83391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528665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80+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druhou dávkou*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54 941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34 730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24 992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52 432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23 616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212 271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92 542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80+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4. 3.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80+ aplikováno 304 813 dávek, z toho 92 542 jsou dávky druhé v pořadí 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983003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D82C6771-7397-44B2-9BBD-A2DF8E1C6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685654"/>
              </p:ext>
            </p:extLst>
          </p:nvPr>
        </p:nvGraphicFramePr>
        <p:xfrm>
          <a:off x="3225799" y="1910711"/>
          <a:ext cx="8089902" cy="4561872"/>
        </p:xfrm>
        <a:graphic>
          <a:graphicData uri="http://schemas.openxmlformats.org/drawingml/2006/table">
            <a:tbl>
              <a:tblPr/>
              <a:tblGrid>
                <a:gridCol w="1348317">
                  <a:extLst>
                    <a:ext uri="{9D8B030D-6E8A-4147-A177-3AD203B41FA5}">
                      <a16:colId xmlns:a16="http://schemas.microsoft.com/office/drawing/2014/main" val="3270742177"/>
                    </a:ext>
                  </a:extLst>
                </a:gridCol>
                <a:gridCol w="1348317">
                  <a:extLst>
                    <a:ext uri="{9D8B030D-6E8A-4147-A177-3AD203B41FA5}">
                      <a16:colId xmlns:a16="http://schemas.microsoft.com/office/drawing/2014/main" val="2723642391"/>
                    </a:ext>
                  </a:extLst>
                </a:gridCol>
                <a:gridCol w="1348317">
                  <a:extLst>
                    <a:ext uri="{9D8B030D-6E8A-4147-A177-3AD203B41FA5}">
                      <a16:colId xmlns:a16="http://schemas.microsoft.com/office/drawing/2014/main" val="588263638"/>
                    </a:ext>
                  </a:extLst>
                </a:gridCol>
                <a:gridCol w="1348317">
                  <a:extLst>
                    <a:ext uri="{9D8B030D-6E8A-4147-A177-3AD203B41FA5}">
                      <a16:colId xmlns:a16="http://schemas.microsoft.com/office/drawing/2014/main" val="3378904793"/>
                    </a:ext>
                  </a:extLst>
                </a:gridCol>
                <a:gridCol w="1348317">
                  <a:extLst>
                    <a:ext uri="{9D8B030D-6E8A-4147-A177-3AD203B41FA5}">
                      <a16:colId xmlns:a16="http://schemas.microsoft.com/office/drawing/2014/main" val="557490092"/>
                    </a:ext>
                  </a:extLst>
                </a:gridCol>
                <a:gridCol w="1348317">
                  <a:extLst>
                    <a:ext uri="{9D8B030D-6E8A-4147-A177-3AD203B41FA5}">
                      <a16:colId xmlns:a16="http://schemas.microsoft.com/office/drawing/2014/main" val="851807497"/>
                    </a:ext>
                  </a:extLst>
                </a:gridCol>
              </a:tblGrid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481345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583963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106827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903954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936620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98416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783578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244261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695309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052973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513562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71829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317876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837644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531770"/>
                  </a:ext>
                </a:extLst>
              </a:tr>
              <a:tr h="285117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02904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senioři po regionech podle věku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426019"/>
              </p:ext>
            </p:extLst>
          </p:nvPr>
        </p:nvGraphicFramePr>
        <p:xfrm>
          <a:off x="584742" y="914617"/>
          <a:ext cx="10730957" cy="555796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643425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47922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347922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347922">
                  <a:extLst>
                    <a:ext uri="{9D8B030D-6E8A-4147-A177-3AD203B41FA5}">
                      <a16:colId xmlns:a16="http://schemas.microsoft.com/office/drawing/2014/main" val="3350829137"/>
                    </a:ext>
                  </a:extLst>
                </a:gridCol>
                <a:gridCol w="1347922">
                  <a:extLst>
                    <a:ext uri="{9D8B030D-6E8A-4147-A177-3AD203B41FA5}">
                      <a16:colId xmlns:a16="http://schemas.microsoft.com/office/drawing/2014/main" val="201837000"/>
                    </a:ext>
                  </a:extLst>
                </a:gridCol>
                <a:gridCol w="1347922">
                  <a:extLst>
                    <a:ext uri="{9D8B030D-6E8A-4147-A177-3AD203B41FA5}">
                      <a16:colId xmlns:a16="http://schemas.microsoft.com/office/drawing/2014/main" val="869229158"/>
                    </a:ext>
                  </a:extLst>
                </a:gridCol>
                <a:gridCol w="1347922">
                  <a:extLst>
                    <a:ext uri="{9D8B030D-6E8A-4147-A177-3AD203B41FA5}">
                      <a16:colId xmlns:a16="http://schemas.microsoft.com/office/drawing/2014/main" val="353863929"/>
                    </a:ext>
                  </a:extLst>
                </a:gridCol>
              </a:tblGrid>
              <a:tr h="462535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</a:t>
                      </a:r>
                    </a:p>
                    <a:p>
                      <a:pPr algn="l" fontAlgn="b"/>
                      <a:r>
                        <a:rPr lang="cs-CZ" sz="16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podle 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Počet očkovaných osob </a:t>
                      </a:r>
                      <a:r>
                        <a:rPr lang="cs-CZ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(alespoň 1. dávka)</a:t>
                      </a:r>
                      <a:endParaRPr lang="cs-CZ" sz="16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600" b="1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Počet obyvatel</a:t>
                      </a:r>
                      <a:endParaRPr lang="cs-CZ" sz="16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Podíl očkovaných v populaci</a:t>
                      </a:r>
                      <a:endParaRPr lang="cs-CZ" sz="16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505898">
                <a:tc vMerge="1">
                  <a:txBody>
                    <a:bodyPr/>
                    <a:lstStyle/>
                    <a:p>
                      <a:pPr algn="l" fontAlgn="b"/>
                      <a:endParaRPr lang="cs-CZ" sz="16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65–79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80+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65–79</a:t>
                      </a:r>
                      <a:endParaRPr lang="cs-CZ" sz="16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80+</a:t>
                      </a:r>
                      <a:endParaRPr lang="cs-CZ" sz="1600" b="0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65–79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80+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Hlavní město Praha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34 730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196 225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54 941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6,01 %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63,21 %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Středočeský kraj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25 983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205 624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50 201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5,11 %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51,76 %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>
                          <a:effectLst/>
                        </a:rPr>
                        <a:t>Jihočeský kraj</a:t>
                      </a:r>
                      <a:endParaRPr lang="cs-CZ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14 861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27 325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5,90 %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54,39 %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>
                          <a:effectLst/>
                        </a:rPr>
                        <a:t>Plzeňský kraj</a:t>
                      </a:r>
                      <a:endParaRPr lang="cs-CZ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11 328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24 352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4,84 %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46,52 %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Karlovarský kraj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5 075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48 567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11 611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43,71 %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>
                          <a:effectLst/>
                        </a:rPr>
                        <a:t>Ústecký kraj</a:t>
                      </a:r>
                      <a:endParaRPr lang="cs-CZ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8 948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132 977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28 550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3,12 %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31,34 %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Liberecký kraj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7 916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16 953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4,71 %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46,69 %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Královéhradecký kraj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11 581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94 209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25 198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4,66 %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45,96 %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Pardubický kraj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11 464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83 238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22 847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3,02 %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50,18 %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Kraj Vysočina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10 627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80 992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23 299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2,81 %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45,61 %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Jihomoravský kraj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23 616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186 188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52 432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45,04 %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Olomoucký kraj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13 189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27 867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47,33 %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Zlínský kraj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11 832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93 923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27 416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3,71 %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43,16 %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u="none" strike="noStrike" dirty="0">
                          <a:effectLst/>
                        </a:rPr>
                        <a:t>Moravskoslezský kraj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19 624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192 721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48 108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3,31 %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40,79 %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561622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neuvedeno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85274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1" u="none" strike="noStrike" dirty="0">
                          <a:effectLst/>
                        </a:rPr>
                        <a:t>ČR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74 510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212 271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1 690 530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441 100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48,12 %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8" name="TextBox 6">
            <a:extLst>
              <a:ext uri="{FF2B5EF4-FFF2-40B4-BE49-F238E27FC236}">
                <a16:creationId xmlns:a16="http://schemas.microsoft.com/office/drawing/2014/main" id="{D600CA81-09D1-4A26-B2FD-376191A340BA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4. 3. 2021</a:t>
            </a:r>
          </a:p>
        </p:txBody>
      </p:sp>
    </p:spTree>
    <p:extLst>
      <p:ext uri="{BB962C8B-B14F-4D97-AF65-F5344CB8AC3E}">
        <p14:creationId xmlns:p14="http://schemas.microsoft.com/office/powerpoint/2010/main" val="1234801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Prioritní skupiny pro očkování – aplikované dávky v čase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4413185" y="6388298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116649" y="3143254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/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6125348"/>
              </p:ext>
            </p:extLst>
          </p:nvPr>
        </p:nvGraphicFramePr>
        <p:xfrm>
          <a:off x="657224" y="731338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456964"/>
              </p:ext>
            </p:extLst>
          </p:nvPr>
        </p:nvGraphicFramePr>
        <p:xfrm>
          <a:off x="9275592" y="1555662"/>
          <a:ext cx="2586143" cy="3406760"/>
        </p:xfrm>
        <a:graphic>
          <a:graphicData uri="http://schemas.openxmlformats.org/drawingml/2006/table">
            <a:tbl>
              <a:tblPr/>
              <a:tblGrid>
                <a:gridCol w="1862243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85169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ve věku 80+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304 813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85169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/ ochrana veřejného zdraví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274 086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85169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a klienti v sociálních službách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123 256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85169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118 683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45733"/>
                  </a:ext>
                </a:extLst>
              </a:tr>
            </a:tbl>
          </a:graphicData>
        </a:graphic>
      </p:graphicFrame>
      <p:sp>
        <p:nvSpPr>
          <p:cNvPr id="3" name="Obdélník 2">
            <a:extLst>
              <a:ext uri="{FF2B5EF4-FFF2-40B4-BE49-F238E27FC236}">
                <a16:creationId xmlns:a16="http://schemas.microsoft.com/office/drawing/2014/main" id="{442835BF-F101-4F84-B183-D210FFF048AE}"/>
              </a:ext>
            </a:extLst>
          </p:cNvPr>
          <p:cNvSpPr/>
          <p:nvPr/>
        </p:nvSpPr>
        <p:spPr>
          <a:xfrm>
            <a:off x="9205510" y="5102283"/>
            <a:ext cx="27629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/>
              <a:t>* pracovníci ve školství, osoby ve věku 70-79 let, pracovníci kritické infrastruktury a ostatní</a:t>
            </a:r>
          </a:p>
        </p:txBody>
      </p:sp>
    </p:spTree>
    <p:extLst>
      <p:ext uri="{BB962C8B-B14F-4D97-AF65-F5344CB8AC3E}">
        <p14:creationId xmlns:p14="http://schemas.microsoft.com/office/powerpoint/2010/main" val="365459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celkem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47079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848419"/>
              </p:ext>
            </p:extLst>
          </p:nvPr>
        </p:nvGraphicFramePr>
        <p:xfrm>
          <a:off x="1638300" y="1012746"/>
          <a:ext cx="8743949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89572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721322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563451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563451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ctr" fontAlgn="ctr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72 071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38 816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57 269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128 816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344 138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136 601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39,7 %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4. 3.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94998" y="558631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</a:t>
            </a:r>
            <a:r>
              <a:rPr lang="cs-CZ" sz="1100" dirty="0">
                <a:solidFill>
                  <a:srgbClr val="000000"/>
                </a:solidFill>
              </a:rPr>
              <a:t>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2814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0845367"/>
              </p:ext>
            </p:extLst>
          </p:nvPr>
        </p:nvGraphicFramePr>
        <p:xfrm>
          <a:off x="38711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81579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427912"/>
              </p:ext>
            </p:extLst>
          </p:nvPr>
        </p:nvGraphicFramePr>
        <p:xfrm>
          <a:off x="5098826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22 228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95885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8046463"/>
              </p:ext>
            </p:extLst>
          </p:nvPr>
        </p:nvGraphicFramePr>
        <p:xfrm>
          <a:off x="6213649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56517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214449"/>
              </p:ext>
            </p:extLst>
          </p:nvPr>
        </p:nvGraphicFramePr>
        <p:xfrm>
          <a:off x="11210544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34 149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70823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4. 3. 2021</a:t>
            </a:r>
          </a:p>
        </p:txBody>
      </p:sp>
    </p:spTree>
    <p:extLst>
      <p:ext uri="{BB962C8B-B14F-4D97-AF65-F5344CB8AC3E}">
        <p14:creationId xmlns:p14="http://schemas.microsoft.com/office/powerpoint/2010/main" val="43482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484553"/>
              </p:ext>
            </p:extLst>
          </p:nvPr>
        </p:nvGraphicFramePr>
        <p:xfrm>
          <a:off x="241844" y="886042"/>
          <a:ext cx="11578684" cy="5610151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04148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3928862566"/>
                    </a:ext>
                  </a:extLst>
                </a:gridCol>
                <a:gridCol w="1196817">
                  <a:extLst>
                    <a:ext uri="{9D8B030D-6E8A-4147-A177-3AD203B41FA5}">
                      <a16:colId xmlns:a16="http://schemas.microsoft.com/office/drawing/2014/main" val="10888725"/>
                    </a:ext>
                  </a:extLst>
                </a:gridCol>
              </a:tblGrid>
              <a:tr h="595471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Comirnaty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BioNTech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Manufacturing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GmbH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Vaccine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Moderna (Moderna)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Vaccine</a:t>
                      </a: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Astra </a:t>
                      </a:r>
                      <a:r>
                        <a:rPr lang="cs-CZ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Zeneca</a:t>
                      </a:r>
                      <a:endParaRPr lang="cs-CZ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968721"/>
                  </a:ext>
                </a:extLst>
              </a:tr>
              <a:tr h="510404">
                <a:tc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165 925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65 810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161 480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65 810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19 618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57 595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19 394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Jihočeský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50 370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15 304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15 080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13 314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37 052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13 256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5 696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5 524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Ústecký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35 967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10 135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30 425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10 135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28 075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7 507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7 475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41 888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12 775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12 775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8 694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26 714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8 626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31 818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9 714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27 474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9 714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89 306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30 744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82 781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30 614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45 055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15 425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38 527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15 169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11 929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31 327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11 783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76 657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28 815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58 153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21 503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7 312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9773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771 223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255 480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672 263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246 858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8 622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4. 3. 2021</a:t>
            </a:r>
            <a:endParaRPr lang="cs-CZ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889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lékařů* podle věku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582159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4. 3.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299748" y="6150605"/>
            <a:ext cx="114541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</a:t>
            </a:r>
            <a:r>
              <a:rPr lang="cs-CZ" sz="1100" dirty="0">
                <a:solidFill>
                  <a:srgbClr val="000000"/>
                </a:solidFill>
              </a:rPr>
              <a:t>Lékaři včetně zubních lékařů podle 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zákona č. 95/2004 Sb. o podmínkách získávání a uznávání odborné způsobilosti a specializované způsobilosti k výkonu zdravotnického povolání lékaře, zubního lékaře a farmaceuta; osoby </a:t>
            </a:r>
            <a:r>
              <a:rPr lang="cs-CZ" sz="1100" dirty="0">
                <a:solidFill>
                  <a:srgbClr val="000000"/>
                </a:solidFill>
              </a:rPr>
              <a:t>evidované v Národním registru zdravotnických pracovníků (NRZP)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F45FFA76-04E7-4CC2-8C06-5B7477EBE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009042"/>
              </p:ext>
            </p:extLst>
          </p:nvPr>
        </p:nvGraphicFramePr>
        <p:xfrm>
          <a:off x="394998" y="684581"/>
          <a:ext cx="6619914" cy="3994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Obdélník 3">
            <a:extLst>
              <a:ext uri="{FF2B5EF4-FFF2-40B4-BE49-F238E27FC236}">
                <a16:creationId xmlns:a16="http://schemas.microsoft.com/office/drawing/2014/main" id="{96D47D58-CF70-406B-A19C-B0330F89096D}"/>
              </a:ext>
            </a:extLst>
          </p:cNvPr>
          <p:cNvSpPr/>
          <p:nvPr/>
        </p:nvSpPr>
        <p:spPr>
          <a:xfrm rot="16200000">
            <a:off x="-1100116" y="2568060"/>
            <a:ext cx="27158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Počet osob dle Národního registru ZP</a:t>
            </a:r>
            <a:endParaRPr lang="cs-CZ" sz="1100" b="1" dirty="0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0D8E5D94-741D-4CCD-AF9B-F45856DE58F1}"/>
              </a:ext>
            </a:extLst>
          </p:cNvPr>
          <p:cNvSpPr/>
          <p:nvPr/>
        </p:nvSpPr>
        <p:spPr>
          <a:xfrm>
            <a:off x="5509265" y="4157482"/>
            <a:ext cx="4363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Věk</a:t>
            </a:r>
            <a:endParaRPr lang="cs-CZ" sz="1100" b="1" dirty="0"/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C15840A9-F155-4505-BB83-9B00AE2A3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296579"/>
              </p:ext>
            </p:extLst>
          </p:nvPr>
        </p:nvGraphicFramePr>
        <p:xfrm>
          <a:off x="390483" y="4679949"/>
          <a:ext cx="6619915" cy="1333500"/>
        </p:xfrm>
        <a:graphic>
          <a:graphicData uri="http://schemas.openxmlformats.org/drawingml/2006/table">
            <a:tbl>
              <a:tblPr/>
              <a:tblGrid>
                <a:gridCol w="981339">
                  <a:extLst>
                    <a:ext uri="{9D8B030D-6E8A-4147-A177-3AD203B41FA5}">
                      <a16:colId xmlns:a16="http://schemas.microsoft.com/office/drawing/2014/main" val="975418557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77888022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26969154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4932992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35117088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není vakcinován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263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30 565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8 251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33 255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72 071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211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Průměr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766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989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7 162 (23,4 %)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2 386 (28,9 %)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7 093 (21,3 %)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16 641 (23,1 %)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7316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3 490 (11,4 %)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1 255 (15,2 %)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4 050 (12,2 %)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8 795 (12,2 %)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228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630 (2,1 %)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274 (3,3 %)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594 (1,8 %)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1 498 (2,1 %)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706860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A7196FDF-32D6-4520-B197-A16A6DC76B05}"/>
              </a:ext>
            </a:extLst>
          </p:cNvPr>
          <p:cNvSpPr/>
          <p:nvPr/>
        </p:nvSpPr>
        <p:spPr>
          <a:xfrm>
            <a:off x="1495425" y="4779005"/>
            <a:ext cx="144000" cy="14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4AF34D1-3408-4188-9989-72EAFCC598A0}"/>
              </a:ext>
            </a:extLst>
          </p:cNvPr>
          <p:cNvSpPr/>
          <p:nvPr/>
        </p:nvSpPr>
        <p:spPr>
          <a:xfrm>
            <a:off x="2952750" y="4779005"/>
            <a:ext cx="144000" cy="144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5793368E-0719-49D7-AD53-BA825B5DB9B2}"/>
              </a:ext>
            </a:extLst>
          </p:cNvPr>
          <p:cNvSpPr/>
          <p:nvPr/>
        </p:nvSpPr>
        <p:spPr>
          <a:xfrm>
            <a:off x="4143375" y="4779005"/>
            <a:ext cx="144000" cy="14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16" name="Tabulka 15">
            <a:extLst>
              <a:ext uri="{FF2B5EF4-FFF2-40B4-BE49-F238E27FC236}">
                <a16:creationId xmlns:a16="http://schemas.microsoft.com/office/drawing/2014/main" id="{DB2507EE-AD48-4720-BA16-5B05C2870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856256"/>
              </p:ext>
            </p:extLst>
          </p:nvPr>
        </p:nvGraphicFramePr>
        <p:xfrm>
          <a:off x="7454289" y="866775"/>
          <a:ext cx="4486906" cy="5140652"/>
        </p:xfrm>
        <a:graphic>
          <a:graphicData uri="http://schemas.openxmlformats.org/drawingml/2006/table">
            <a:tbl>
              <a:tblPr/>
              <a:tblGrid>
                <a:gridCol w="649288">
                  <a:extLst>
                    <a:ext uri="{9D8B030D-6E8A-4147-A177-3AD203B41FA5}">
                      <a16:colId xmlns:a16="http://schemas.microsoft.com/office/drawing/2014/main" val="3050233360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1982483568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2366683680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3242695745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563332763"/>
                    </a:ext>
                  </a:extLst>
                </a:gridCol>
              </a:tblGrid>
              <a:tr h="404193">
                <a:tc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očkovaní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943387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 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2 175 (36,7 %)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552 (9,3 %)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2 727 (46,1 %)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094240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2 873 (31,1 %)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839 (9,1 %)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3 712 (40,1 %)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630766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3 048 (34,5 %)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818 (9,2 %)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3 866 (43,7 %)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201554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3 085 (45,3 %)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682 (10,0 %)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3 767 (55,3 %)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858839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2 996 (47,7 %)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693 (11,0 %)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3 689 (58,7 %)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251625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3 382 (47,2 %)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844 (11,8 %)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4 226 (59,0 %)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806954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2 667 (51,1 %)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 (12,4 %)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3 313 (63,5 %)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618790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3 177 (53,6 %)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791 (13,3 %)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3 968 (66,9 %)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577776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3 672 (46,8 %)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1 131 (14,4 %)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4 803 (61,2 %)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44046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1 959 (42,3 %)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618 (13,4 %)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2 577 (55,7 %)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1488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75–79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901 (33,7 %)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363 (13,6 %)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1 264 (47,3 %)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666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630 (42,1 %)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274 (18,3 %)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904 (60,3 %)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259159"/>
                  </a:ext>
                </a:extLst>
              </a:tr>
              <a:tr h="36434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72 071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30 565 (42,4 %)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8 251 (11,4 %)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38 816 (53,9 %)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20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42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sester* podle věku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42488E7D-BBBA-434F-B593-669897479465}"/>
              </a:ext>
            </a:extLst>
          </p:cNvPr>
          <p:cNvSpPr/>
          <p:nvPr/>
        </p:nvSpPr>
        <p:spPr>
          <a:xfrm>
            <a:off x="1733551" y="6582159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4. 3.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295885" y="6064880"/>
            <a:ext cx="1143891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* </a:t>
            </a:r>
            <a:r>
              <a:rPr lang="cs-CZ" sz="1000" dirty="0">
                <a:solidFill>
                  <a:srgbClr val="000000"/>
                </a:solidFill>
              </a:rPr>
              <a:t>Sestry: § 5 Všeobecná sestra, § 5a Dětská sestra, § 6 Porodní asistentka, § 21b Praktická sestra podle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; osoby </a:t>
            </a:r>
            <a:r>
              <a:rPr lang="cs-CZ" sz="1000" dirty="0">
                <a:solidFill>
                  <a:srgbClr val="000000"/>
                </a:solidFill>
              </a:rPr>
              <a:t>evidované v Národním registru zdravotnických pracovníků (NRZP)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F45FFA76-04E7-4CC2-8C06-5B7477EBE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217805"/>
              </p:ext>
            </p:extLst>
          </p:nvPr>
        </p:nvGraphicFramePr>
        <p:xfrm>
          <a:off x="394998" y="684581"/>
          <a:ext cx="6619914" cy="3994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Obdélník 3">
            <a:extLst>
              <a:ext uri="{FF2B5EF4-FFF2-40B4-BE49-F238E27FC236}">
                <a16:creationId xmlns:a16="http://schemas.microsoft.com/office/drawing/2014/main" id="{96D47D58-CF70-406B-A19C-B0330F89096D}"/>
              </a:ext>
            </a:extLst>
          </p:cNvPr>
          <p:cNvSpPr/>
          <p:nvPr/>
        </p:nvSpPr>
        <p:spPr>
          <a:xfrm rot="16200000">
            <a:off x="-1100117" y="2568061"/>
            <a:ext cx="27158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Počet osob dle Národního registru ZP</a:t>
            </a:r>
            <a:endParaRPr lang="cs-CZ" sz="1100" b="1" dirty="0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0D8E5D94-741D-4CCD-AF9B-F45856DE58F1}"/>
              </a:ext>
            </a:extLst>
          </p:cNvPr>
          <p:cNvSpPr/>
          <p:nvPr/>
        </p:nvSpPr>
        <p:spPr>
          <a:xfrm>
            <a:off x="5509265" y="4157482"/>
            <a:ext cx="4363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Věk</a:t>
            </a:r>
            <a:endParaRPr lang="cs-CZ" sz="1100" b="1" dirty="0"/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C15840A9-F155-4505-BB83-9B00AE2A3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157336"/>
              </p:ext>
            </p:extLst>
          </p:nvPr>
        </p:nvGraphicFramePr>
        <p:xfrm>
          <a:off x="390483" y="4679949"/>
          <a:ext cx="6619915" cy="1333500"/>
        </p:xfrm>
        <a:graphic>
          <a:graphicData uri="http://schemas.openxmlformats.org/drawingml/2006/table">
            <a:tbl>
              <a:tblPr/>
              <a:tblGrid>
                <a:gridCol w="981339">
                  <a:extLst>
                    <a:ext uri="{9D8B030D-6E8A-4147-A177-3AD203B41FA5}">
                      <a16:colId xmlns:a16="http://schemas.microsoft.com/office/drawing/2014/main" val="975418557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77888022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26969154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4932992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35117088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není vakcinován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263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43 229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14 040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85 982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143 251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211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Průměr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766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989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2 872 (6,6 %)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1 196 (8,5 %)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12 816 (14,9 %)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16 884 (11,8 %)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7316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867 (2,0 %)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460 (3,3 %)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4 745 (5,5 %)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6 072 (4,2 %)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228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(0,1 %)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(0,2 %)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(0,1 %)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 (0,1 %)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706860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A7196FDF-32D6-4520-B197-A16A6DC76B05}"/>
              </a:ext>
            </a:extLst>
          </p:cNvPr>
          <p:cNvSpPr/>
          <p:nvPr/>
        </p:nvSpPr>
        <p:spPr>
          <a:xfrm>
            <a:off x="1495425" y="4779005"/>
            <a:ext cx="144000" cy="14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4AF34D1-3408-4188-9989-72EAFCC598A0}"/>
              </a:ext>
            </a:extLst>
          </p:cNvPr>
          <p:cNvSpPr/>
          <p:nvPr/>
        </p:nvSpPr>
        <p:spPr>
          <a:xfrm>
            <a:off x="2952750" y="4779005"/>
            <a:ext cx="144000" cy="144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5793368E-0719-49D7-AD53-BA825B5DB9B2}"/>
              </a:ext>
            </a:extLst>
          </p:cNvPr>
          <p:cNvSpPr/>
          <p:nvPr/>
        </p:nvSpPr>
        <p:spPr>
          <a:xfrm>
            <a:off x="4143375" y="4779005"/>
            <a:ext cx="144000" cy="14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16" name="Tabulka 15">
            <a:extLst>
              <a:ext uri="{FF2B5EF4-FFF2-40B4-BE49-F238E27FC236}">
                <a16:creationId xmlns:a16="http://schemas.microsoft.com/office/drawing/2014/main" id="{DB2507EE-AD48-4720-BA16-5B05C2870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490541"/>
              </p:ext>
            </p:extLst>
          </p:nvPr>
        </p:nvGraphicFramePr>
        <p:xfrm>
          <a:off x="7454289" y="800100"/>
          <a:ext cx="4486906" cy="5213354"/>
        </p:xfrm>
        <a:graphic>
          <a:graphicData uri="http://schemas.openxmlformats.org/drawingml/2006/table">
            <a:tbl>
              <a:tblPr/>
              <a:tblGrid>
                <a:gridCol w="649288">
                  <a:extLst>
                    <a:ext uri="{9D8B030D-6E8A-4147-A177-3AD203B41FA5}">
                      <a16:colId xmlns:a16="http://schemas.microsoft.com/office/drawing/2014/main" val="3050233360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1982483568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2366683680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3242695745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563332763"/>
                    </a:ext>
                  </a:extLst>
                </a:gridCol>
              </a:tblGrid>
              <a:tr h="382780">
                <a:tc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očkovaní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943387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 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1 171 (16,5 %)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444 (6,3 %)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1 615 (22,7 %)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094240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25–29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1 839 (18,4 %)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640 (6,4 %)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2 479 (24,8 %)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63076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2 294 (18,2 %)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826 (6,6 %)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3 120 (24,7 %)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366187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4 067 (26,8 %)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1 346 (8,9 %)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5 413 (35,6 %)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201554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6 006 (35,7 %)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1 914 (11,4 %)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7 920 (47,1 %)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858839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22 670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8 962 (39,5 %)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2 629 (11,6 %)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11 591 (51,1 %)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251625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6 136 (40,1 %)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1 815 (11,9 %)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7 951 (52,0 %)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806954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5 659 (40,3 %)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1 830 (13,0 %)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7 489 (53,3 %)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618790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4 223 (33,4 %)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1 400 (11,1 %)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5 623 (44,5 %)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57777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2 005 (18,5 %)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736 (6,8 %)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2 741 (25,4 %)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4404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624 (13,3 %)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302 (6,4 %)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926 (19,7 %)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1488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75–79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(16,1 %)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 (10,4 %)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313 (26,6 %)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66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(26,1 %)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(17,2 %)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(43,3 %)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259159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143 251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43 229 (30,2 %)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14 040 (9,8 %)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57 269 (40,0 %)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20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427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35" y="0"/>
            <a:ext cx="7434501" cy="576000"/>
          </a:xfrm>
        </p:spPr>
        <p:txBody>
          <a:bodyPr/>
          <a:lstStyle/>
          <a:p>
            <a:r>
              <a:rPr lang="cs-CZ" dirty="0"/>
              <a:t>Očkování ostatních zdravotnických pracovníků* </a:t>
            </a:r>
            <a:br>
              <a:rPr lang="cs-CZ" dirty="0"/>
            </a:br>
            <a:r>
              <a:rPr lang="cs-CZ" dirty="0"/>
              <a:t>podle věku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69830" y="6074405"/>
            <a:ext cx="120650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* </a:t>
            </a:r>
            <a:r>
              <a:rPr lang="cs-CZ" sz="1000" dirty="0">
                <a:solidFill>
                  <a:srgbClr val="000000"/>
                </a:solidFill>
              </a:rPr>
              <a:t>Ostatní zdravotničtí pracovníci: NLZP § 7 až § 42 kromě § 21b a farmaceuti podle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a podle </a:t>
            </a:r>
            <a:r>
              <a:rPr lang="cs-CZ" sz="1000" dirty="0">
                <a:solidFill>
                  <a:srgbClr val="000000"/>
                </a:solidFill>
              </a:rPr>
              <a:t>zákona č. 95/2004 Sb. o podmínkách získávání a uznávání odborné způsobilosti a specializované způsobilosti k výkonu zdravotnického povolání lékaře, zubního lékaře a farmaceuta; 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osoby </a:t>
            </a:r>
            <a:r>
              <a:rPr lang="cs-CZ" sz="1000" dirty="0">
                <a:solidFill>
                  <a:srgbClr val="000000"/>
                </a:solidFill>
              </a:rPr>
              <a:t>evidované v Národním registru zdravotnických pracovníků (NRZP)</a:t>
            </a: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F45FFA76-04E7-4CC2-8C06-5B7477EBE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1010605"/>
              </p:ext>
            </p:extLst>
          </p:nvPr>
        </p:nvGraphicFramePr>
        <p:xfrm>
          <a:off x="394998" y="684581"/>
          <a:ext cx="6619914" cy="3994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Obdélník 3">
            <a:extLst>
              <a:ext uri="{FF2B5EF4-FFF2-40B4-BE49-F238E27FC236}">
                <a16:creationId xmlns:a16="http://schemas.microsoft.com/office/drawing/2014/main" id="{96D47D58-CF70-406B-A19C-B0330F89096D}"/>
              </a:ext>
            </a:extLst>
          </p:cNvPr>
          <p:cNvSpPr/>
          <p:nvPr/>
        </p:nvSpPr>
        <p:spPr>
          <a:xfrm rot="16200000">
            <a:off x="-1157269" y="2376036"/>
            <a:ext cx="27158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Počet osob dle Národního registru ZP</a:t>
            </a:r>
            <a:endParaRPr lang="cs-CZ" sz="1100" b="1" dirty="0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0D8E5D94-741D-4CCD-AF9B-F45856DE58F1}"/>
              </a:ext>
            </a:extLst>
          </p:cNvPr>
          <p:cNvSpPr/>
          <p:nvPr/>
        </p:nvSpPr>
        <p:spPr>
          <a:xfrm>
            <a:off x="5509265" y="4157482"/>
            <a:ext cx="4363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b="1" dirty="0">
                <a:solidFill>
                  <a:srgbClr val="000000"/>
                </a:solidFill>
              </a:rPr>
              <a:t>Věk</a:t>
            </a:r>
            <a:endParaRPr lang="cs-CZ" sz="1100" b="1" dirty="0"/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C15840A9-F155-4505-BB83-9B00AE2A3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468885"/>
              </p:ext>
            </p:extLst>
          </p:nvPr>
        </p:nvGraphicFramePr>
        <p:xfrm>
          <a:off x="390483" y="4679949"/>
          <a:ext cx="6619915" cy="1333500"/>
        </p:xfrm>
        <a:graphic>
          <a:graphicData uri="http://schemas.openxmlformats.org/drawingml/2006/table">
            <a:tbl>
              <a:tblPr/>
              <a:tblGrid>
                <a:gridCol w="981339">
                  <a:extLst>
                    <a:ext uri="{9D8B030D-6E8A-4147-A177-3AD203B41FA5}">
                      <a16:colId xmlns:a16="http://schemas.microsoft.com/office/drawing/2014/main" val="975418557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77888022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26969154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149329926"/>
                    </a:ext>
                  </a:extLst>
                </a:gridCol>
                <a:gridCol w="1409644">
                  <a:extLst>
                    <a:ext uri="{9D8B030D-6E8A-4147-A177-3AD203B41FA5}">
                      <a16:colId xmlns:a16="http://schemas.microsoft.com/office/drawing/2014/main" val="35117088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není vakcinován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263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26 655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13 861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88 300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128 816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211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Průměr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766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Medián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989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1 559 (5,8 %)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1 020 (7,4 %)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8 077 (9,1 %)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10 656 (8,3 %)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7316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542 (2,0 %)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440 (3,2 %)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3 284 (3,7 %)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4 266 (3,3 %)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228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více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(0,2 %)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(0,4 %)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(0,1 %)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 (0,2 %)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706860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A7196FDF-32D6-4520-B197-A16A6DC76B05}"/>
              </a:ext>
            </a:extLst>
          </p:cNvPr>
          <p:cNvSpPr/>
          <p:nvPr/>
        </p:nvSpPr>
        <p:spPr>
          <a:xfrm>
            <a:off x="1495425" y="4779005"/>
            <a:ext cx="144000" cy="14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4AF34D1-3408-4188-9989-72EAFCC598A0}"/>
              </a:ext>
            </a:extLst>
          </p:cNvPr>
          <p:cNvSpPr/>
          <p:nvPr/>
        </p:nvSpPr>
        <p:spPr>
          <a:xfrm>
            <a:off x="2952750" y="4779005"/>
            <a:ext cx="144000" cy="144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5793368E-0719-49D7-AD53-BA825B5DB9B2}"/>
              </a:ext>
            </a:extLst>
          </p:cNvPr>
          <p:cNvSpPr/>
          <p:nvPr/>
        </p:nvSpPr>
        <p:spPr>
          <a:xfrm>
            <a:off x="4143375" y="4779005"/>
            <a:ext cx="144000" cy="14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16" name="Tabulka 15">
            <a:extLst>
              <a:ext uri="{FF2B5EF4-FFF2-40B4-BE49-F238E27FC236}">
                <a16:creationId xmlns:a16="http://schemas.microsoft.com/office/drawing/2014/main" id="{DB2507EE-AD48-4720-BA16-5B05C2870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638871"/>
              </p:ext>
            </p:extLst>
          </p:nvPr>
        </p:nvGraphicFramePr>
        <p:xfrm>
          <a:off x="7454289" y="800100"/>
          <a:ext cx="4486906" cy="5213354"/>
        </p:xfrm>
        <a:graphic>
          <a:graphicData uri="http://schemas.openxmlformats.org/drawingml/2006/table">
            <a:tbl>
              <a:tblPr/>
              <a:tblGrid>
                <a:gridCol w="649288">
                  <a:extLst>
                    <a:ext uri="{9D8B030D-6E8A-4147-A177-3AD203B41FA5}">
                      <a16:colId xmlns:a16="http://schemas.microsoft.com/office/drawing/2014/main" val="3050233360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1982483568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2366683680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3242695745"/>
                    </a:ext>
                  </a:extLst>
                </a:gridCol>
                <a:gridCol w="1062777">
                  <a:extLst>
                    <a:ext uri="{9D8B030D-6E8A-4147-A177-3AD203B41FA5}">
                      <a16:colId xmlns:a16="http://schemas.microsoft.com/office/drawing/2014/main" val="563332763"/>
                    </a:ext>
                  </a:extLst>
                </a:gridCol>
              </a:tblGrid>
              <a:tr h="382780">
                <a:tc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očkovaní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943387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 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1 137 (12,2 %)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507 (5,4 %)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1 644 (17,6 %)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094240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25–29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2 231 (14,5 %)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1 335 (8,7 %)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3 566 (23,1 %)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63076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1 948 (12,5 %)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1 187 (7,6 %)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3 135 (20,0 %)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366187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2 525 (17,4 %)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1 530 (10,5 %)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4 055 (28,0 %)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201554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3 847 (24,8 %)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1 939 (12,5 %)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5 786 (37,3 %)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858839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4 466 (27,1 %)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2 161 (13,1 %)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6 627 (40,2 %)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251625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3 608 (28,9 %)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1 684 (13,5 %)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5 292 (42,4 %)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806954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3 229 (30,6 %)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1 459 (13,8 %)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4 688 (44,4 %)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618790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2 105 (25,6 %)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1 039 (12,6 %)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3 144 (38,3 %)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57777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1 017 (15,9 %)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580 (9,1 %)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1 597 (25,0 %)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4404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374 (11,7 %)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288 (9,0 %)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662 (20,6 %)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1488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75–79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(12,7 %)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(11,7 %)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209 (24,4 %)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666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(29,1 %)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(25,6 %)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(54,7 %)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259159"/>
                  </a:ext>
                </a:extLst>
              </a:tr>
              <a:tr h="3450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128 816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26 655 (20,7 %)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13 861 (10,8 %)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40 516 (31,5 %)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20451"/>
                  </a:ext>
                </a:extLst>
              </a:tr>
            </a:tbl>
          </a:graphicData>
        </a:graphic>
      </p:graphicFrame>
      <p:sp>
        <p:nvSpPr>
          <p:cNvPr id="17" name="Obdélník 16">
            <a:extLst>
              <a:ext uri="{FF2B5EF4-FFF2-40B4-BE49-F238E27FC236}">
                <a16:creationId xmlns:a16="http://schemas.microsoft.com/office/drawing/2014/main" id="{BB680437-44EC-4AC1-A2A5-D23F53FBEC7E}"/>
              </a:ext>
            </a:extLst>
          </p:cNvPr>
          <p:cNvSpPr/>
          <p:nvPr/>
        </p:nvSpPr>
        <p:spPr>
          <a:xfrm>
            <a:off x="1733551" y="6582159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09132F72-3C8E-43FC-8E38-22E44F86BA1E}"/>
              </a:ext>
            </a:extLst>
          </p:cNvPr>
          <p:cNvSpPr txBox="1"/>
          <p:nvPr/>
        </p:nvSpPr>
        <p:spPr>
          <a:xfrm>
            <a:off x="6800850" y="-17092"/>
            <a:ext cx="1247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4. 3. 2021</a:t>
            </a:r>
          </a:p>
        </p:txBody>
      </p:sp>
    </p:spTree>
    <p:extLst>
      <p:ext uri="{BB962C8B-B14F-4D97-AF65-F5344CB8AC3E}">
        <p14:creationId xmlns:p14="http://schemas.microsoft.com/office/powerpoint/2010/main" val="4096342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DD9B4055-09D1-401F-967E-77187A34D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127456"/>
            <a:ext cx="12020550" cy="492092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4. 3. 2021</a:t>
            </a:r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6D15A54A-668A-4D82-A4C4-E0CBFBE031E4}"/>
              </a:ext>
            </a:extLst>
          </p:cNvPr>
          <p:cNvSpPr/>
          <p:nvPr/>
        </p:nvSpPr>
        <p:spPr>
          <a:xfrm>
            <a:off x="11183044" y="5836617"/>
            <a:ext cx="750147" cy="253275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27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8C8D14E2-CF94-4ED6-B292-2BF9C1ADB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97" y="614240"/>
            <a:ext cx="10965008" cy="621276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4. 3. 2021</a:t>
            </a:r>
          </a:p>
        </p:txBody>
      </p:sp>
      <p:sp>
        <p:nvSpPr>
          <p:cNvPr id="7" name="Ovál 6">
            <a:extLst>
              <a:ext uri="{FF2B5EF4-FFF2-40B4-BE49-F238E27FC236}">
                <a16:creationId xmlns:a16="http://schemas.microsoft.com/office/drawing/2014/main" id="{E4793FD8-3BEE-4CAD-B35A-45B2CD032D6C}"/>
              </a:ext>
            </a:extLst>
          </p:cNvPr>
          <p:cNvSpPr/>
          <p:nvPr/>
        </p:nvSpPr>
        <p:spPr>
          <a:xfrm>
            <a:off x="8443383" y="6262810"/>
            <a:ext cx="584200" cy="32173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08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5546C8DC-2373-44E2-841C-2081A3B23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71" y="614240"/>
            <a:ext cx="10984057" cy="6203547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4. 3. 2021</a:t>
            </a:r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EECDBECB-927F-4076-A0CC-08F1DF845B67}"/>
              </a:ext>
            </a:extLst>
          </p:cNvPr>
          <p:cNvSpPr/>
          <p:nvPr/>
        </p:nvSpPr>
        <p:spPr>
          <a:xfrm>
            <a:off x="8443383" y="6262810"/>
            <a:ext cx="584200" cy="32173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795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2DABC4B1-3467-4DF8-B917-81AA6F2D9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74" y="614240"/>
            <a:ext cx="11002854" cy="622578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4. 3. 2021</a:t>
            </a:r>
          </a:p>
        </p:txBody>
      </p:sp>
      <p:sp>
        <p:nvSpPr>
          <p:cNvPr id="8" name="Ovál 7">
            <a:extLst>
              <a:ext uri="{FF2B5EF4-FFF2-40B4-BE49-F238E27FC236}">
                <a16:creationId xmlns:a16="http://schemas.microsoft.com/office/drawing/2014/main" id="{A8E70F34-33A1-4C6A-B184-FCEEF21A21E4}"/>
              </a:ext>
            </a:extLst>
          </p:cNvPr>
          <p:cNvSpPr/>
          <p:nvPr/>
        </p:nvSpPr>
        <p:spPr>
          <a:xfrm>
            <a:off x="8443383" y="6262810"/>
            <a:ext cx="584200" cy="32173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400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bdélník 94">
            <a:extLst>
              <a:ext uri="{FF2B5EF4-FFF2-40B4-BE49-F238E27FC236}">
                <a16:creationId xmlns:a16="http://schemas.microsoft.com/office/drawing/2014/main" id="{2991ADAD-50C5-4BE3-BF05-5B712E90658A}"/>
              </a:ext>
            </a:extLst>
          </p:cNvPr>
          <p:cNvSpPr/>
          <p:nvPr/>
        </p:nvSpPr>
        <p:spPr>
          <a:xfrm>
            <a:off x="-1" y="891541"/>
            <a:ext cx="12192001" cy="596645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9" name="Obdélník 48">
            <a:extLst>
              <a:ext uri="{FF2B5EF4-FFF2-40B4-BE49-F238E27FC236}">
                <a16:creationId xmlns:a16="http://schemas.microsoft.com/office/drawing/2014/main" id="{AE06372F-C405-49E0-9427-17C317DE8369}"/>
              </a:ext>
            </a:extLst>
          </p:cNvPr>
          <p:cNvSpPr/>
          <p:nvPr/>
        </p:nvSpPr>
        <p:spPr>
          <a:xfrm>
            <a:off x="-1" y="1"/>
            <a:ext cx="12192001" cy="89154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358766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Řízení registrací a rezervací </a:t>
            </a:r>
            <a:r>
              <a:rPr kumimoji="0" lang="cs-CZ" sz="3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vakcín</a:t>
            </a:r>
            <a:endParaRPr kumimoji="0" lang="cs-CZ" sz="3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50" name="Obdélník 49">
            <a:extLst>
              <a:ext uri="{FF2B5EF4-FFF2-40B4-BE49-F238E27FC236}">
                <a16:creationId xmlns:a16="http://schemas.microsoft.com/office/drawing/2014/main" id="{FE0452EC-FCFB-4F4D-B391-2CB9CEBCB8CB}"/>
              </a:ext>
            </a:extLst>
          </p:cNvPr>
          <p:cNvSpPr/>
          <p:nvPr/>
        </p:nvSpPr>
        <p:spPr>
          <a:xfrm>
            <a:off x="7886356" y="4186097"/>
            <a:ext cx="3729547" cy="196639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51" name="TextovéPole 50">
            <a:extLst>
              <a:ext uri="{FF2B5EF4-FFF2-40B4-BE49-F238E27FC236}">
                <a16:creationId xmlns:a16="http://schemas.microsoft.com/office/drawing/2014/main" id="{BF415181-AB6A-49B4-8077-4C300300278F}"/>
              </a:ext>
            </a:extLst>
          </p:cNvPr>
          <p:cNvSpPr txBox="1"/>
          <p:nvPr/>
        </p:nvSpPr>
        <p:spPr>
          <a:xfrm>
            <a:off x="8022033" y="4244279"/>
            <a:ext cx="328952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spcAft>
                <a:spcPts val="1200"/>
              </a:spcAft>
              <a:tabLst>
                <a:tab pos="449251" algn="l"/>
              </a:tabLst>
              <a:defRPr/>
            </a:pPr>
            <a:r>
              <a:rPr lang="cs-CZ" sz="2400" b="1" dirty="0">
                <a:solidFill>
                  <a:srgbClr val="70AD47"/>
                </a:solidFill>
                <a:latin typeface="Calibri" panose="020F0502020204030204"/>
                <a:cs typeface="Arial"/>
                <a:sym typeface="Wingdings" panose="05000000000000000000" pitchFamily="2" charset="2"/>
              </a:rPr>
              <a:t> </a:t>
            </a:r>
            <a:r>
              <a:rPr lang="cs-CZ" sz="1600" b="1" dirty="0">
                <a:solidFill>
                  <a:srgbClr val="C00000"/>
                </a:solidFill>
                <a:latin typeface="Calibri" panose="020F0502020204030204"/>
                <a:cs typeface="Arial"/>
                <a:sym typeface="Wingdings 2" panose="05020102010507070707" pitchFamily="18" charset="2"/>
              </a:rPr>
              <a:t>	</a:t>
            </a: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Více vakcín</a:t>
            </a:r>
          </a:p>
          <a:p>
            <a:pPr defTabSz="914377">
              <a:spcAft>
                <a:spcPts val="1200"/>
              </a:spcAft>
              <a:tabLst>
                <a:tab pos="449251" algn="l"/>
              </a:tabLst>
              <a:defRPr/>
            </a:pPr>
            <a:r>
              <a:rPr lang="cs-CZ" sz="2400" b="1" dirty="0">
                <a:solidFill>
                  <a:srgbClr val="C00000"/>
                </a:solidFill>
                <a:latin typeface="Calibri" panose="020F0502020204030204"/>
                <a:cs typeface="Arial"/>
                <a:sym typeface="Wingdings 2" panose="05020102010507070707" pitchFamily="18" charset="2"/>
              </a:rPr>
              <a:t></a:t>
            </a:r>
            <a:r>
              <a:rPr lang="cs-CZ" sz="1600" b="1" dirty="0">
                <a:solidFill>
                  <a:srgbClr val="C00000"/>
                </a:solidFill>
                <a:latin typeface="Calibri" panose="020F0502020204030204"/>
                <a:cs typeface="Arial"/>
                <a:sym typeface="Wingdings" panose="05000000000000000000" pitchFamily="2" charset="2"/>
              </a:rPr>
              <a:t>	</a:t>
            </a: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Zájemce o očkování může</a:t>
            </a:r>
            <a:b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</a:b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	měnit termín sám</a:t>
            </a:r>
          </a:p>
          <a:p>
            <a:pPr defTabSz="914377">
              <a:spcAft>
                <a:spcPts val="1200"/>
              </a:spcAft>
              <a:tabLst>
                <a:tab pos="449251" algn="l"/>
              </a:tabLst>
              <a:defRPr/>
            </a:pPr>
            <a:r>
              <a:rPr lang="cs-CZ" sz="1600" b="1" dirty="0">
                <a:solidFill>
                  <a:srgbClr val="70AD47"/>
                </a:solidFill>
                <a:latin typeface="Calibri" panose="020F0502020204030204"/>
                <a:cs typeface="Arial"/>
                <a:sym typeface="Wingdings" panose="05000000000000000000" pitchFamily="2" charset="2"/>
              </a:rPr>
              <a:t></a:t>
            </a:r>
            <a:r>
              <a:rPr lang="cs-CZ" sz="1600" dirty="0">
                <a:solidFill>
                  <a:srgbClr val="70AD47"/>
                </a:solidFill>
                <a:latin typeface="Calibri" panose="020F0502020204030204"/>
                <a:cs typeface="Arial"/>
                <a:sym typeface="Wingdings" panose="05000000000000000000" pitchFamily="2" charset="2"/>
              </a:rPr>
              <a:t>	</a:t>
            </a: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Automatická tvorba V1+V2 	(oba termíny najednou)</a:t>
            </a:r>
          </a:p>
        </p:txBody>
      </p:sp>
      <p:sp>
        <p:nvSpPr>
          <p:cNvPr id="52" name="Ovál 51">
            <a:extLst>
              <a:ext uri="{FF2B5EF4-FFF2-40B4-BE49-F238E27FC236}">
                <a16:creationId xmlns:a16="http://schemas.microsoft.com/office/drawing/2014/main" id="{38A7FE1F-74CE-4F71-A421-0721D575533E}"/>
              </a:ext>
            </a:extLst>
          </p:cNvPr>
          <p:cNvSpPr/>
          <p:nvPr/>
        </p:nvSpPr>
        <p:spPr>
          <a:xfrm>
            <a:off x="8073530" y="2857563"/>
            <a:ext cx="228600" cy="228600"/>
          </a:xfrm>
          <a:prstGeom prst="ellipse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</a:t>
            </a:r>
          </a:p>
        </p:txBody>
      </p:sp>
      <p:sp>
        <p:nvSpPr>
          <p:cNvPr id="53" name="Ovál 52">
            <a:extLst>
              <a:ext uri="{FF2B5EF4-FFF2-40B4-BE49-F238E27FC236}">
                <a16:creationId xmlns:a16="http://schemas.microsoft.com/office/drawing/2014/main" id="{9270D10B-6E81-4C1A-B9EF-E506C1A19649}"/>
              </a:ext>
            </a:extLst>
          </p:cNvPr>
          <p:cNvSpPr/>
          <p:nvPr/>
        </p:nvSpPr>
        <p:spPr>
          <a:xfrm>
            <a:off x="8073530" y="3287414"/>
            <a:ext cx="228600" cy="228600"/>
          </a:xfrm>
          <a:prstGeom prst="ellipse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B</a:t>
            </a:r>
          </a:p>
        </p:txBody>
      </p:sp>
      <p:sp>
        <p:nvSpPr>
          <p:cNvPr id="54" name="TextovéPole 53">
            <a:extLst>
              <a:ext uri="{FF2B5EF4-FFF2-40B4-BE49-F238E27FC236}">
                <a16:creationId xmlns:a16="http://schemas.microsoft.com/office/drawing/2014/main" id="{204CD1CC-A568-437B-B959-D3051E37291C}"/>
              </a:ext>
            </a:extLst>
          </p:cNvPr>
          <p:cNvSpPr txBox="1"/>
          <p:nvPr/>
        </p:nvSpPr>
        <p:spPr>
          <a:xfrm>
            <a:off x="8385046" y="2840326"/>
            <a:ext cx="32895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spcAft>
                <a:spcPts val="1200"/>
              </a:spcAft>
              <a:tabLst>
                <a:tab pos="449251" algn="l"/>
              </a:tabLst>
              <a:defRPr/>
            </a:pPr>
            <a:r>
              <a:rPr lang="cs-CZ" sz="1600" i="1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n</a:t>
            </a: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 kalendářů  | </a:t>
            </a:r>
            <a:r>
              <a:rPr lang="cs-CZ" sz="1600" i="1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n</a:t>
            </a: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 </a:t>
            </a:r>
            <a:r>
              <a:rPr lang="cs-CZ" sz="12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×</a:t>
            </a: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 </a:t>
            </a:r>
            <a:r>
              <a:rPr lang="cs-CZ" sz="1600" i="1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x</a:t>
            </a: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 časových plánů</a:t>
            </a:r>
          </a:p>
          <a:p>
            <a:pPr defTabSz="914377">
              <a:spcAft>
                <a:spcPts val="1200"/>
              </a:spcAft>
              <a:tabLst>
                <a:tab pos="449251" algn="l"/>
              </a:tabLst>
              <a:defRPr/>
            </a:pPr>
            <a:r>
              <a:rPr lang="cs-CZ" sz="1600" i="1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n</a:t>
            </a: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 kalendářů  | </a:t>
            </a:r>
            <a:r>
              <a:rPr lang="cs-CZ" sz="1600" i="1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n</a:t>
            </a: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 </a:t>
            </a:r>
            <a:r>
              <a:rPr lang="cs-CZ" sz="12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×</a:t>
            </a: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 </a:t>
            </a:r>
            <a:r>
              <a:rPr lang="cs-CZ" sz="1600" i="1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y</a:t>
            </a:r>
            <a:r>
              <a:rPr lang="cs-CZ" sz="1600" dirty="0">
                <a:solidFill>
                  <a:prstClr val="black"/>
                </a:solidFill>
                <a:latin typeface="Calibri" panose="020F0502020204030204"/>
                <a:cs typeface="Arial"/>
                <a:sym typeface="Arial"/>
              </a:rPr>
              <a:t> časových plánů</a:t>
            </a:r>
          </a:p>
        </p:txBody>
      </p:sp>
      <p:grpSp>
        <p:nvGrpSpPr>
          <p:cNvPr id="55" name="Skupina 54">
            <a:extLst>
              <a:ext uri="{FF2B5EF4-FFF2-40B4-BE49-F238E27FC236}">
                <a16:creationId xmlns:a16="http://schemas.microsoft.com/office/drawing/2014/main" id="{E7F085A5-AF7E-4C19-ACBD-1E17BB01F36D}"/>
              </a:ext>
            </a:extLst>
          </p:cNvPr>
          <p:cNvGrpSpPr/>
          <p:nvPr/>
        </p:nvGrpSpPr>
        <p:grpSpPr>
          <a:xfrm>
            <a:off x="267175" y="2475329"/>
            <a:ext cx="6642304" cy="3768839"/>
            <a:chOff x="405424" y="2000949"/>
            <a:chExt cx="6642304" cy="3768838"/>
          </a:xfrm>
        </p:grpSpPr>
        <p:pic>
          <p:nvPicPr>
            <p:cNvPr id="56" name="Obrázek 55">
              <a:extLst>
                <a:ext uri="{FF2B5EF4-FFF2-40B4-BE49-F238E27FC236}">
                  <a16:creationId xmlns:a16="http://schemas.microsoft.com/office/drawing/2014/main" id="{551AC108-B8C6-4B77-8BFE-40143ACB3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485" y="3894769"/>
              <a:ext cx="1212965" cy="1211802"/>
            </a:xfrm>
            <a:prstGeom prst="rect">
              <a:avLst/>
            </a:prstGeom>
          </p:spPr>
        </p:pic>
        <p:sp>
          <p:nvSpPr>
            <p:cNvPr id="57" name="Obdélník 56">
              <a:extLst>
                <a:ext uri="{FF2B5EF4-FFF2-40B4-BE49-F238E27FC236}">
                  <a16:creationId xmlns:a16="http://schemas.microsoft.com/office/drawing/2014/main" id="{331E05E3-BC04-465A-A23B-044A98E17E13}"/>
                </a:ext>
              </a:extLst>
            </p:cNvPr>
            <p:cNvSpPr/>
            <p:nvPr/>
          </p:nvSpPr>
          <p:spPr>
            <a:xfrm>
              <a:off x="3661770" y="3194893"/>
              <a:ext cx="722357" cy="63845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V1</a:t>
              </a:r>
            </a:p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PFITZER</a:t>
              </a:r>
              <a:endParaRPr kumimoji="0" lang="cs-CZ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8" name="Šipka dolů 10">
              <a:extLst>
                <a:ext uri="{FF2B5EF4-FFF2-40B4-BE49-F238E27FC236}">
                  <a16:creationId xmlns:a16="http://schemas.microsoft.com/office/drawing/2014/main" id="{BE6C8D93-60E9-4A9D-A674-47D4B721C3BE}"/>
                </a:ext>
              </a:extLst>
            </p:cNvPr>
            <p:cNvSpPr/>
            <p:nvPr/>
          </p:nvSpPr>
          <p:spPr>
            <a:xfrm rot="16200000">
              <a:off x="2728594" y="3969233"/>
              <a:ext cx="272602" cy="1249678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9" name="Šipka dolů 12">
              <a:extLst>
                <a:ext uri="{FF2B5EF4-FFF2-40B4-BE49-F238E27FC236}">
                  <a16:creationId xmlns:a16="http://schemas.microsoft.com/office/drawing/2014/main" id="{AEA5E342-A350-4D21-9BE0-14258DFA0AAB}"/>
                </a:ext>
              </a:extLst>
            </p:cNvPr>
            <p:cNvSpPr/>
            <p:nvPr/>
          </p:nvSpPr>
          <p:spPr>
            <a:xfrm rot="16200000">
              <a:off x="5335389" y="2957884"/>
              <a:ext cx="272602" cy="1235061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0" name="TextovéPole 59">
              <a:extLst>
                <a:ext uri="{FF2B5EF4-FFF2-40B4-BE49-F238E27FC236}">
                  <a16:creationId xmlns:a16="http://schemas.microsoft.com/office/drawing/2014/main" id="{288AACB7-BD5E-445A-8723-C547AB0D80D3}"/>
                </a:ext>
              </a:extLst>
            </p:cNvPr>
            <p:cNvSpPr txBox="1"/>
            <p:nvPr/>
          </p:nvSpPr>
          <p:spPr>
            <a:xfrm>
              <a:off x="5081175" y="3169505"/>
              <a:ext cx="57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+21</a:t>
              </a:r>
              <a:endPara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1" name="Šipka dolů 14">
              <a:extLst>
                <a:ext uri="{FF2B5EF4-FFF2-40B4-BE49-F238E27FC236}">
                  <a16:creationId xmlns:a16="http://schemas.microsoft.com/office/drawing/2014/main" id="{10A4EF88-8A36-4919-87D2-803B72F6BF43}"/>
                </a:ext>
              </a:extLst>
            </p:cNvPr>
            <p:cNvSpPr/>
            <p:nvPr/>
          </p:nvSpPr>
          <p:spPr>
            <a:xfrm>
              <a:off x="1349848" y="2149937"/>
              <a:ext cx="272602" cy="1320696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2" name="Obdélník 61">
              <a:extLst>
                <a:ext uri="{FF2B5EF4-FFF2-40B4-BE49-F238E27FC236}">
                  <a16:creationId xmlns:a16="http://schemas.microsoft.com/office/drawing/2014/main" id="{2101C541-ABBC-4E63-96DD-0D987915931D}"/>
                </a:ext>
              </a:extLst>
            </p:cNvPr>
            <p:cNvSpPr/>
            <p:nvPr/>
          </p:nvSpPr>
          <p:spPr>
            <a:xfrm>
              <a:off x="1917672" y="4400157"/>
              <a:ext cx="490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❶</a:t>
              </a:r>
            </a:p>
          </p:txBody>
        </p:sp>
        <p:sp>
          <p:nvSpPr>
            <p:cNvPr id="63" name="Obdélník 62">
              <a:extLst>
                <a:ext uri="{FF2B5EF4-FFF2-40B4-BE49-F238E27FC236}">
                  <a16:creationId xmlns:a16="http://schemas.microsoft.com/office/drawing/2014/main" id="{E9A1F95A-2707-4ACE-AD60-42900C73D4F5}"/>
                </a:ext>
              </a:extLst>
            </p:cNvPr>
            <p:cNvSpPr/>
            <p:nvPr/>
          </p:nvSpPr>
          <p:spPr>
            <a:xfrm>
              <a:off x="4517159" y="3365878"/>
              <a:ext cx="490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❷</a:t>
              </a:r>
            </a:p>
          </p:txBody>
        </p:sp>
        <p:sp>
          <p:nvSpPr>
            <p:cNvPr id="64" name="TextovéPole 63">
              <a:extLst>
                <a:ext uri="{FF2B5EF4-FFF2-40B4-BE49-F238E27FC236}">
                  <a16:creationId xmlns:a16="http://schemas.microsoft.com/office/drawing/2014/main" id="{8F159F0A-2922-4325-8CF6-5060050D3898}"/>
                </a:ext>
              </a:extLst>
            </p:cNvPr>
            <p:cNvSpPr txBox="1"/>
            <p:nvPr/>
          </p:nvSpPr>
          <p:spPr>
            <a:xfrm>
              <a:off x="405424" y="3597973"/>
              <a:ext cx="2066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Zájemci o očkování</a:t>
              </a:r>
              <a:endParaRPr kumimoji="0" lang="cs-CZ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5" name="Ovál 64">
              <a:extLst>
                <a:ext uri="{FF2B5EF4-FFF2-40B4-BE49-F238E27FC236}">
                  <a16:creationId xmlns:a16="http://schemas.microsoft.com/office/drawing/2014/main" id="{922CE09F-A615-4BE5-8FB6-FBCE032E4AD0}"/>
                </a:ext>
              </a:extLst>
            </p:cNvPr>
            <p:cNvSpPr/>
            <p:nvPr/>
          </p:nvSpPr>
          <p:spPr>
            <a:xfrm>
              <a:off x="4223428" y="3101060"/>
              <a:ext cx="228600" cy="2286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A</a:t>
              </a:r>
            </a:p>
          </p:txBody>
        </p:sp>
        <p:sp>
          <p:nvSpPr>
            <p:cNvPr id="66" name="TextovéPole 65">
              <a:extLst>
                <a:ext uri="{FF2B5EF4-FFF2-40B4-BE49-F238E27FC236}">
                  <a16:creationId xmlns:a16="http://schemas.microsoft.com/office/drawing/2014/main" id="{089DCB21-0CAB-4136-8F21-4E0D015B7D42}"/>
                </a:ext>
              </a:extLst>
            </p:cNvPr>
            <p:cNvSpPr txBox="1"/>
            <p:nvPr/>
          </p:nvSpPr>
          <p:spPr>
            <a:xfrm>
              <a:off x="2157609" y="4113761"/>
              <a:ext cx="14000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Termín?</a:t>
              </a:r>
              <a:endPara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7" name="Obdélník 66">
              <a:extLst>
                <a:ext uri="{FF2B5EF4-FFF2-40B4-BE49-F238E27FC236}">
                  <a16:creationId xmlns:a16="http://schemas.microsoft.com/office/drawing/2014/main" id="{361CE756-E1C3-495C-8233-771713576602}"/>
                </a:ext>
              </a:extLst>
            </p:cNvPr>
            <p:cNvSpPr/>
            <p:nvPr/>
          </p:nvSpPr>
          <p:spPr>
            <a:xfrm>
              <a:off x="3658792" y="4091915"/>
              <a:ext cx="722357" cy="63845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V1</a:t>
              </a:r>
            </a:p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MOD</a:t>
              </a:r>
              <a:endParaRPr kumimoji="0" lang="cs-CZ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8" name="Ovál 67">
              <a:extLst>
                <a:ext uri="{FF2B5EF4-FFF2-40B4-BE49-F238E27FC236}">
                  <a16:creationId xmlns:a16="http://schemas.microsoft.com/office/drawing/2014/main" id="{B0CCB555-0C04-4792-AF97-450F39CDBF9B}"/>
                </a:ext>
              </a:extLst>
            </p:cNvPr>
            <p:cNvSpPr/>
            <p:nvPr/>
          </p:nvSpPr>
          <p:spPr>
            <a:xfrm>
              <a:off x="4220450" y="3998082"/>
              <a:ext cx="228600" cy="2286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A</a:t>
              </a:r>
            </a:p>
          </p:txBody>
        </p:sp>
        <p:sp>
          <p:nvSpPr>
            <p:cNvPr id="69" name="Obdélník 68">
              <a:extLst>
                <a:ext uri="{FF2B5EF4-FFF2-40B4-BE49-F238E27FC236}">
                  <a16:creationId xmlns:a16="http://schemas.microsoft.com/office/drawing/2014/main" id="{05C0C619-8538-42DA-91A7-1BFEF44A35E1}"/>
                </a:ext>
              </a:extLst>
            </p:cNvPr>
            <p:cNvSpPr/>
            <p:nvPr/>
          </p:nvSpPr>
          <p:spPr>
            <a:xfrm>
              <a:off x="3653361" y="5017281"/>
              <a:ext cx="722357" cy="63845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V1</a:t>
              </a:r>
            </a:p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AZ</a:t>
              </a:r>
              <a:endParaRPr kumimoji="0" lang="cs-CZ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0" name="Ovál 69">
              <a:extLst>
                <a:ext uri="{FF2B5EF4-FFF2-40B4-BE49-F238E27FC236}">
                  <a16:creationId xmlns:a16="http://schemas.microsoft.com/office/drawing/2014/main" id="{11B54D7B-3899-4F0F-A0A9-29EF0445A886}"/>
                </a:ext>
              </a:extLst>
            </p:cNvPr>
            <p:cNvSpPr/>
            <p:nvPr/>
          </p:nvSpPr>
          <p:spPr>
            <a:xfrm>
              <a:off x="4215019" y="4923448"/>
              <a:ext cx="228600" cy="2286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A</a:t>
              </a:r>
            </a:p>
          </p:txBody>
        </p:sp>
        <p:sp>
          <p:nvSpPr>
            <p:cNvPr id="71" name="Šipka dolů 35">
              <a:extLst>
                <a:ext uri="{FF2B5EF4-FFF2-40B4-BE49-F238E27FC236}">
                  <a16:creationId xmlns:a16="http://schemas.microsoft.com/office/drawing/2014/main" id="{2DDF6FCB-F13F-4738-9CB8-2B98BED8B21E}"/>
                </a:ext>
              </a:extLst>
            </p:cNvPr>
            <p:cNvSpPr/>
            <p:nvPr/>
          </p:nvSpPr>
          <p:spPr>
            <a:xfrm rot="16200000">
              <a:off x="5313254" y="3857073"/>
              <a:ext cx="272602" cy="1235061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2" name="Obdélník 71">
              <a:extLst>
                <a:ext uri="{FF2B5EF4-FFF2-40B4-BE49-F238E27FC236}">
                  <a16:creationId xmlns:a16="http://schemas.microsoft.com/office/drawing/2014/main" id="{A7B06D5C-1AF3-4649-BDA3-C4A746E22CB2}"/>
                </a:ext>
              </a:extLst>
            </p:cNvPr>
            <p:cNvSpPr/>
            <p:nvPr/>
          </p:nvSpPr>
          <p:spPr>
            <a:xfrm>
              <a:off x="4495023" y="4265067"/>
              <a:ext cx="490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❷</a:t>
              </a:r>
            </a:p>
          </p:txBody>
        </p:sp>
        <p:sp>
          <p:nvSpPr>
            <p:cNvPr id="73" name="Šipka dolů 37">
              <a:extLst>
                <a:ext uri="{FF2B5EF4-FFF2-40B4-BE49-F238E27FC236}">
                  <a16:creationId xmlns:a16="http://schemas.microsoft.com/office/drawing/2014/main" id="{E03E24ED-27B6-4BF7-9BFC-BA545DE24DC2}"/>
                </a:ext>
              </a:extLst>
            </p:cNvPr>
            <p:cNvSpPr/>
            <p:nvPr/>
          </p:nvSpPr>
          <p:spPr>
            <a:xfrm rot="16200000">
              <a:off x="5307196" y="4756048"/>
              <a:ext cx="272602" cy="1235061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4" name="Obdélník 73">
              <a:extLst>
                <a:ext uri="{FF2B5EF4-FFF2-40B4-BE49-F238E27FC236}">
                  <a16:creationId xmlns:a16="http://schemas.microsoft.com/office/drawing/2014/main" id="{3A3F6140-3093-41A9-BDFC-827CA2D7E510}"/>
                </a:ext>
              </a:extLst>
            </p:cNvPr>
            <p:cNvSpPr/>
            <p:nvPr/>
          </p:nvSpPr>
          <p:spPr>
            <a:xfrm>
              <a:off x="4488965" y="5164042"/>
              <a:ext cx="4908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❷</a:t>
              </a:r>
            </a:p>
          </p:txBody>
        </p:sp>
        <p:sp>
          <p:nvSpPr>
            <p:cNvPr id="75" name="Obdélník 74">
              <a:extLst>
                <a:ext uri="{FF2B5EF4-FFF2-40B4-BE49-F238E27FC236}">
                  <a16:creationId xmlns:a16="http://schemas.microsoft.com/office/drawing/2014/main" id="{27FC7D16-B1E0-4A53-AD57-F022D5FDC95F}"/>
                </a:ext>
              </a:extLst>
            </p:cNvPr>
            <p:cNvSpPr/>
            <p:nvPr/>
          </p:nvSpPr>
          <p:spPr>
            <a:xfrm>
              <a:off x="6215054" y="3194893"/>
              <a:ext cx="722357" cy="63845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V2</a:t>
              </a:r>
            </a:p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PFITZER</a:t>
              </a:r>
              <a:endParaRPr kumimoji="0" lang="cs-CZ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6" name="Ovál 75">
              <a:extLst>
                <a:ext uri="{FF2B5EF4-FFF2-40B4-BE49-F238E27FC236}">
                  <a16:creationId xmlns:a16="http://schemas.microsoft.com/office/drawing/2014/main" id="{AB7DF2D7-B728-4249-A544-E92495F24842}"/>
                </a:ext>
              </a:extLst>
            </p:cNvPr>
            <p:cNvSpPr/>
            <p:nvPr/>
          </p:nvSpPr>
          <p:spPr>
            <a:xfrm>
              <a:off x="6819128" y="3091608"/>
              <a:ext cx="228600" cy="2286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B</a:t>
              </a:r>
            </a:p>
          </p:txBody>
        </p:sp>
        <p:sp>
          <p:nvSpPr>
            <p:cNvPr id="77" name="Obdélník 76">
              <a:extLst>
                <a:ext uri="{FF2B5EF4-FFF2-40B4-BE49-F238E27FC236}">
                  <a16:creationId xmlns:a16="http://schemas.microsoft.com/office/drawing/2014/main" id="{4519E883-EFFB-49B6-8BC0-E84C13F1B174}"/>
                </a:ext>
              </a:extLst>
            </p:cNvPr>
            <p:cNvSpPr/>
            <p:nvPr/>
          </p:nvSpPr>
          <p:spPr>
            <a:xfrm>
              <a:off x="6215054" y="4098393"/>
              <a:ext cx="722357" cy="63845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V2</a:t>
              </a:r>
            </a:p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MOD</a:t>
              </a:r>
              <a:endParaRPr kumimoji="0" lang="cs-CZ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8" name="Ovál 77">
              <a:extLst>
                <a:ext uri="{FF2B5EF4-FFF2-40B4-BE49-F238E27FC236}">
                  <a16:creationId xmlns:a16="http://schemas.microsoft.com/office/drawing/2014/main" id="{32D7B98E-8C15-447D-8364-DD2FB4B8FA63}"/>
                </a:ext>
              </a:extLst>
            </p:cNvPr>
            <p:cNvSpPr/>
            <p:nvPr/>
          </p:nvSpPr>
          <p:spPr>
            <a:xfrm>
              <a:off x="6819128" y="3995108"/>
              <a:ext cx="228600" cy="2286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B</a:t>
              </a:r>
            </a:p>
          </p:txBody>
        </p:sp>
        <p:sp>
          <p:nvSpPr>
            <p:cNvPr id="79" name="Obdélník 78">
              <a:extLst>
                <a:ext uri="{FF2B5EF4-FFF2-40B4-BE49-F238E27FC236}">
                  <a16:creationId xmlns:a16="http://schemas.microsoft.com/office/drawing/2014/main" id="{AEB63BAD-D451-417C-AD6B-1E0243E0867E}"/>
                </a:ext>
              </a:extLst>
            </p:cNvPr>
            <p:cNvSpPr/>
            <p:nvPr/>
          </p:nvSpPr>
          <p:spPr>
            <a:xfrm>
              <a:off x="6212776" y="5017281"/>
              <a:ext cx="722357" cy="638458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V2</a:t>
              </a:r>
            </a:p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AZ</a:t>
              </a:r>
              <a:endParaRPr kumimoji="0" lang="cs-CZ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0" name="Ovál 79">
              <a:extLst>
                <a:ext uri="{FF2B5EF4-FFF2-40B4-BE49-F238E27FC236}">
                  <a16:creationId xmlns:a16="http://schemas.microsoft.com/office/drawing/2014/main" id="{E983D1D7-6BCC-4E30-8A6E-C2C63555D64A}"/>
                </a:ext>
              </a:extLst>
            </p:cNvPr>
            <p:cNvSpPr/>
            <p:nvPr/>
          </p:nvSpPr>
          <p:spPr>
            <a:xfrm>
              <a:off x="6816850" y="4913996"/>
              <a:ext cx="228600" cy="228600"/>
            </a:xfrm>
            <a:prstGeom prst="ellips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B</a:t>
              </a:r>
            </a:p>
          </p:txBody>
        </p:sp>
        <p:sp>
          <p:nvSpPr>
            <p:cNvPr id="81" name="TextovéPole 80">
              <a:extLst>
                <a:ext uri="{FF2B5EF4-FFF2-40B4-BE49-F238E27FC236}">
                  <a16:creationId xmlns:a16="http://schemas.microsoft.com/office/drawing/2014/main" id="{3E7DB3BE-85B8-4DD2-ABC6-0D20107EAC76}"/>
                </a:ext>
              </a:extLst>
            </p:cNvPr>
            <p:cNvSpPr txBox="1"/>
            <p:nvPr/>
          </p:nvSpPr>
          <p:spPr>
            <a:xfrm>
              <a:off x="5072060" y="4072590"/>
              <a:ext cx="57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+28</a:t>
              </a:r>
              <a:endPara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2" name="TextovéPole 81">
              <a:extLst>
                <a:ext uri="{FF2B5EF4-FFF2-40B4-BE49-F238E27FC236}">
                  <a16:creationId xmlns:a16="http://schemas.microsoft.com/office/drawing/2014/main" id="{DFBEC62C-294C-4135-B350-A3547BDB5724}"/>
                </a:ext>
              </a:extLst>
            </p:cNvPr>
            <p:cNvSpPr txBox="1"/>
            <p:nvPr/>
          </p:nvSpPr>
          <p:spPr>
            <a:xfrm>
              <a:off x="5093052" y="4959851"/>
              <a:ext cx="577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+84</a:t>
              </a:r>
              <a:endPara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3" name="Obdélník 82">
              <a:extLst>
                <a:ext uri="{FF2B5EF4-FFF2-40B4-BE49-F238E27FC236}">
                  <a16:creationId xmlns:a16="http://schemas.microsoft.com/office/drawing/2014/main" id="{B0A9B5A4-9B88-4E5E-AB0B-CACB81059F73}"/>
                </a:ext>
              </a:extLst>
            </p:cNvPr>
            <p:cNvSpPr/>
            <p:nvPr/>
          </p:nvSpPr>
          <p:spPr>
            <a:xfrm>
              <a:off x="1440966" y="2149936"/>
              <a:ext cx="5133325" cy="12152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4" name="TextovéPole 83">
              <a:extLst>
                <a:ext uri="{FF2B5EF4-FFF2-40B4-BE49-F238E27FC236}">
                  <a16:creationId xmlns:a16="http://schemas.microsoft.com/office/drawing/2014/main" id="{2E041C50-2E5C-442F-81CE-B6AA433DFC72}"/>
                </a:ext>
              </a:extLst>
            </p:cNvPr>
            <p:cNvSpPr txBox="1"/>
            <p:nvPr/>
          </p:nvSpPr>
          <p:spPr>
            <a:xfrm>
              <a:off x="3733993" y="2603946"/>
              <a:ext cx="5779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V1</a:t>
              </a:r>
              <a:endParaRPr kumimoji="0" lang="cs-CZ" sz="1800" b="1" i="0" u="none" strike="noStrike" kern="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5" name="Obdélník 84">
              <a:extLst>
                <a:ext uri="{FF2B5EF4-FFF2-40B4-BE49-F238E27FC236}">
                  <a16:creationId xmlns:a16="http://schemas.microsoft.com/office/drawing/2014/main" id="{F26FAC99-7ED7-40FF-B82F-D810583B196D}"/>
                </a:ext>
              </a:extLst>
            </p:cNvPr>
            <p:cNvSpPr/>
            <p:nvPr/>
          </p:nvSpPr>
          <p:spPr>
            <a:xfrm rot="5400000">
              <a:off x="3821176" y="2316177"/>
              <a:ext cx="454009" cy="12152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6" name="Obdélník 85">
              <a:extLst>
                <a:ext uri="{FF2B5EF4-FFF2-40B4-BE49-F238E27FC236}">
                  <a16:creationId xmlns:a16="http://schemas.microsoft.com/office/drawing/2014/main" id="{F6986723-1A67-49DE-831D-1E26C80C4D08}"/>
                </a:ext>
              </a:extLst>
            </p:cNvPr>
            <p:cNvSpPr/>
            <p:nvPr/>
          </p:nvSpPr>
          <p:spPr>
            <a:xfrm rot="5400000">
              <a:off x="6088100" y="2575025"/>
              <a:ext cx="971705" cy="12152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7" name="Obdélník 86">
              <a:extLst>
                <a:ext uri="{FF2B5EF4-FFF2-40B4-BE49-F238E27FC236}">
                  <a16:creationId xmlns:a16="http://schemas.microsoft.com/office/drawing/2014/main" id="{56650E85-E5A2-4D8F-AA44-13152E234339}"/>
                </a:ext>
              </a:extLst>
            </p:cNvPr>
            <p:cNvSpPr/>
            <p:nvPr/>
          </p:nvSpPr>
          <p:spPr>
            <a:xfrm>
              <a:off x="3544054" y="2596917"/>
              <a:ext cx="979835" cy="3172870"/>
            </a:xfrm>
            <a:prstGeom prst="rect">
              <a:avLst/>
            </a:prstGeom>
            <a:noFill/>
            <a:ln w="28575" cap="rnd" cmpd="sng" algn="ctr">
              <a:solidFill>
                <a:srgbClr val="5B9BD5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grpSp>
          <p:nvGrpSpPr>
            <p:cNvPr id="88" name="Skupina 87">
              <a:extLst>
                <a:ext uri="{FF2B5EF4-FFF2-40B4-BE49-F238E27FC236}">
                  <a16:creationId xmlns:a16="http://schemas.microsoft.com/office/drawing/2014/main" id="{BDC4AC50-FB29-45CE-BEDE-4A5AC5309F04}"/>
                </a:ext>
              </a:extLst>
            </p:cNvPr>
            <p:cNvGrpSpPr/>
            <p:nvPr/>
          </p:nvGrpSpPr>
          <p:grpSpPr>
            <a:xfrm>
              <a:off x="2512670" y="2007609"/>
              <a:ext cx="490840" cy="369332"/>
              <a:chOff x="2202711" y="1318242"/>
              <a:chExt cx="490840" cy="369332"/>
            </a:xfrm>
          </p:grpSpPr>
          <p:sp>
            <p:nvSpPr>
              <p:cNvPr id="92" name="Ovál 91">
                <a:extLst>
                  <a:ext uri="{FF2B5EF4-FFF2-40B4-BE49-F238E27FC236}">
                    <a16:creationId xmlns:a16="http://schemas.microsoft.com/office/drawing/2014/main" id="{F6681700-405B-4A14-874F-C65169C6C243}"/>
                  </a:ext>
                </a:extLst>
              </p:cNvPr>
              <p:cNvSpPr/>
              <p:nvPr/>
            </p:nvSpPr>
            <p:spPr>
              <a:xfrm>
                <a:off x="2302855" y="1357632"/>
                <a:ext cx="290553" cy="290553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93" name="Obdélník 92">
                <a:extLst>
                  <a:ext uri="{FF2B5EF4-FFF2-40B4-BE49-F238E27FC236}">
                    <a16:creationId xmlns:a16="http://schemas.microsoft.com/office/drawing/2014/main" id="{64126A65-22F1-407B-B3E4-89684C3AD17C}"/>
                  </a:ext>
                </a:extLst>
              </p:cNvPr>
              <p:cNvSpPr/>
              <p:nvPr/>
            </p:nvSpPr>
            <p:spPr>
              <a:xfrm>
                <a:off x="2202711" y="1318242"/>
                <a:ext cx="4908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❹</a:t>
                </a:r>
              </a:p>
            </p:txBody>
          </p:sp>
        </p:grpSp>
        <p:grpSp>
          <p:nvGrpSpPr>
            <p:cNvPr id="89" name="Skupina 88">
              <a:extLst>
                <a:ext uri="{FF2B5EF4-FFF2-40B4-BE49-F238E27FC236}">
                  <a16:creationId xmlns:a16="http://schemas.microsoft.com/office/drawing/2014/main" id="{886375F4-D19A-412A-834F-C15755E57E89}"/>
                </a:ext>
              </a:extLst>
            </p:cNvPr>
            <p:cNvGrpSpPr/>
            <p:nvPr/>
          </p:nvGrpSpPr>
          <p:grpSpPr>
            <a:xfrm>
              <a:off x="5139682" y="2000949"/>
              <a:ext cx="490840" cy="369332"/>
              <a:chOff x="4725236" y="1242789"/>
              <a:chExt cx="490840" cy="369332"/>
            </a:xfrm>
          </p:grpSpPr>
          <p:sp>
            <p:nvSpPr>
              <p:cNvPr id="90" name="Ovál 89">
                <a:extLst>
                  <a:ext uri="{FF2B5EF4-FFF2-40B4-BE49-F238E27FC236}">
                    <a16:creationId xmlns:a16="http://schemas.microsoft.com/office/drawing/2014/main" id="{5E3A1F78-FFD2-4DA5-8D8C-2CEFDF3197BE}"/>
                  </a:ext>
                </a:extLst>
              </p:cNvPr>
              <p:cNvSpPr/>
              <p:nvPr/>
            </p:nvSpPr>
            <p:spPr>
              <a:xfrm>
                <a:off x="4822285" y="1284084"/>
                <a:ext cx="290553" cy="290553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91" name="Obdélník 90">
                <a:extLst>
                  <a:ext uri="{FF2B5EF4-FFF2-40B4-BE49-F238E27FC236}">
                    <a16:creationId xmlns:a16="http://schemas.microsoft.com/office/drawing/2014/main" id="{CAFCB5A8-58A3-46FA-8A8A-426E96ACE964}"/>
                  </a:ext>
                </a:extLst>
              </p:cNvPr>
              <p:cNvSpPr/>
              <p:nvPr/>
            </p:nvSpPr>
            <p:spPr>
              <a:xfrm>
                <a:off x="4725236" y="1242789"/>
                <a:ext cx="4908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❸</a:t>
                </a:r>
              </a:p>
            </p:txBody>
          </p:sp>
        </p:grpSp>
      </p:grpSp>
      <p:sp>
        <p:nvSpPr>
          <p:cNvPr id="94" name="TextovéPole 93">
            <a:extLst>
              <a:ext uri="{FF2B5EF4-FFF2-40B4-BE49-F238E27FC236}">
                <a16:creationId xmlns:a16="http://schemas.microsoft.com/office/drawing/2014/main" id="{3910F2AB-DFB0-4628-A036-AC15CDDD5077}"/>
              </a:ext>
            </a:extLst>
          </p:cNvPr>
          <p:cNvSpPr txBox="1"/>
          <p:nvPr/>
        </p:nvSpPr>
        <p:spPr>
          <a:xfrm>
            <a:off x="558506" y="1030721"/>
            <a:ext cx="1146803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cs-CZ" dirty="0">
                <a:solidFill>
                  <a:prstClr val="black"/>
                </a:solidFill>
                <a:latin typeface="Calibri" panose="020F0502020204030204"/>
              </a:rPr>
              <a:t>V registracích na OČM </a:t>
            </a:r>
            <a:r>
              <a:rPr lang="cs-CZ" b="1" dirty="0">
                <a:solidFill>
                  <a:srgbClr val="FF0000"/>
                </a:solidFill>
                <a:latin typeface="Calibri" panose="020F0502020204030204"/>
              </a:rPr>
              <a:t>zůstává 68 098 osob zejména 80+</a:t>
            </a:r>
            <a:r>
              <a:rPr lang="cs-CZ" dirty="0">
                <a:solidFill>
                  <a:prstClr val="black"/>
                </a:solidFill>
                <a:latin typeface="Calibri" panose="020F0502020204030204"/>
              </a:rPr>
              <a:t>, kterým nebyl určen termín ani s nimi nějak nepracovalo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cs-CZ" dirty="0">
                <a:solidFill>
                  <a:prstClr val="black"/>
                </a:solidFill>
                <a:latin typeface="Calibri" panose="020F0502020204030204"/>
              </a:rPr>
              <a:t>Je nutné řídit registrace podle dodaných vakcín a aktivně zjišťovat důvody nedostavení na očkování, jinak osoby zůstávají v registracích. </a:t>
            </a:r>
          </a:p>
        </p:txBody>
      </p:sp>
    </p:spTree>
    <p:extLst>
      <p:ext uri="{BB962C8B-B14F-4D97-AF65-F5344CB8AC3E}">
        <p14:creationId xmlns:p14="http://schemas.microsoft.com/office/powerpoint/2010/main" val="599252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celkového počtu aplikovaných dávek vakcín v čase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03BCA46-775D-4E93-86AC-03D972CA0E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2704400"/>
              </p:ext>
            </p:extLst>
          </p:nvPr>
        </p:nvGraphicFramePr>
        <p:xfrm>
          <a:off x="645558" y="704850"/>
          <a:ext cx="11490913" cy="583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9">
            <a:extLst>
              <a:ext uri="{FF2B5EF4-FFF2-40B4-BE49-F238E27FC236}">
                <a16:creationId xmlns:a16="http://schemas.microsoft.com/office/drawing/2014/main" id="{8BACB184-F3E0-41E7-A67A-F9CABEB0ACF8}"/>
              </a:ext>
            </a:extLst>
          </p:cNvPr>
          <p:cNvSpPr txBox="1"/>
          <p:nvPr/>
        </p:nvSpPr>
        <p:spPr>
          <a:xfrm>
            <a:off x="4255563" y="6420748"/>
            <a:ext cx="320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Datum vakcinace</a:t>
            </a: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C6438592-190E-4149-ABBF-409698462C50}"/>
              </a:ext>
            </a:extLst>
          </p:cNvPr>
          <p:cNvSpPr txBox="1"/>
          <p:nvPr/>
        </p:nvSpPr>
        <p:spPr>
          <a:xfrm rot="16200000">
            <a:off x="-1828594" y="3054317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453E00ED-56BB-420F-B113-B71F787B0392}"/>
              </a:ext>
            </a:extLst>
          </p:cNvPr>
          <p:cNvSpPr/>
          <p:nvPr/>
        </p:nvSpPr>
        <p:spPr>
          <a:xfrm>
            <a:off x="10718450" y="4646531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255 480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BF01900B-6E9D-47EC-802D-7FA811352E83}"/>
              </a:ext>
            </a:extLst>
          </p:cNvPr>
          <p:cNvSpPr/>
          <p:nvPr/>
        </p:nvSpPr>
        <p:spPr>
          <a:xfrm>
            <a:off x="10718450" y="2487767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515 743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8514A1A4-5233-4B9C-9764-1C6817015E00}"/>
              </a:ext>
            </a:extLst>
          </p:cNvPr>
          <p:cNvSpPr/>
          <p:nvPr/>
        </p:nvSpPr>
        <p:spPr>
          <a:xfrm>
            <a:off x="10711683" y="823308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771 223</a:t>
            </a:r>
          </a:p>
        </p:txBody>
      </p:sp>
    </p:spTree>
    <p:extLst>
      <p:ext uri="{BB962C8B-B14F-4D97-AF65-F5344CB8AC3E}">
        <p14:creationId xmlns:p14="http://schemas.microsoft.com/office/powerpoint/2010/main" val="2264746302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6441</TotalTime>
  <Words>11032</Words>
  <Application>Microsoft Office PowerPoint</Application>
  <PresentationFormat>Širokoúhlá obrazovka</PresentationFormat>
  <Paragraphs>2748</Paragraphs>
  <Slides>32</Slides>
  <Notes>29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32</vt:i4>
      </vt:variant>
    </vt:vector>
  </HeadingPairs>
  <TitlesOfParts>
    <vt:vector size="37" baseType="lpstr">
      <vt:lpstr>Arial</vt:lpstr>
      <vt:lpstr>Calibri</vt:lpstr>
      <vt:lpstr>Wingdings</vt:lpstr>
      <vt:lpstr>Wingdings 2</vt:lpstr>
      <vt:lpstr>Motiv Office</vt:lpstr>
      <vt:lpstr>Prezentace aplikace PowerPoint</vt:lpstr>
      <vt:lpstr>Prezentace aplikace PowerPoint</vt:lpstr>
      <vt:lpstr>Vakcinovaní po regionech</vt:lpstr>
      <vt:lpstr>Vakcinovaní po regionech</vt:lpstr>
      <vt:lpstr>Vakcinovaní po regionech</vt:lpstr>
      <vt:lpstr>Vakcinovaní po regionech</vt:lpstr>
      <vt:lpstr>Vakcinovaní po regionech</vt:lpstr>
      <vt:lpstr>Prezentace aplikace PowerPoint</vt:lpstr>
      <vt:lpstr>Vývoj celkového počtu aplikovaných dávek vakcín v čase </vt:lpstr>
      <vt:lpstr>Přehled dle místa bydliště</vt:lpstr>
      <vt:lpstr>Očkovaní v krajích (podle místa bydliště)</vt:lpstr>
      <vt:lpstr>Vakcinace po regionech</vt:lpstr>
      <vt:lpstr>Vakcinace po regionech</vt:lpstr>
      <vt:lpstr>Očkovaní dle vybraných skupin </vt:lpstr>
      <vt:lpstr>Vakcinace dle kategorií: dávky </vt:lpstr>
      <vt:lpstr>Vakcinace dle kategorií: osoby </vt:lpstr>
      <vt:lpstr>Osoby se dvěma dávkami dle kategorií  </vt:lpstr>
      <vt:lpstr>Registrace a očkování u seniorních skupin </vt:lpstr>
      <vt:lpstr>Vakcinace po regionech podle věku</vt:lpstr>
      <vt:lpstr>Očkovaní po regionech podle věku</vt:lpstr>
      <vt:lpstr>Očkovaní s dvěma dávkami podle věku </vt:lpstr>
      <vt:lpstr>Aplikované dávky u seniorů 80+ let</vt:lpstr>
      <vt:lpstr>Očkovaní senioři 80+ let</vt:lpstr>
      <vt:lpstr>Očkovaní senioři 80+ let s dvěma dávkami</vt:lpstr>
      <vt:lpstr>Očkovaní 80+ let – přehled podle regionů</vt:lpstr>
      <vt:lpstr>Očkovaní senioři po regionech podle věku</vt:lpstr>
      <vt:lpstr>Prioritní skupiny pro očkování – aplikované dávky v čase</vt:lpstr>
      <vt:lpstr>Očkovaní zdravotničtí pracovníci celkem</vt:lpstr>
      <vt:lpstr>Očkovaní zdravotníci v nemocnicích akutní lůžkové péče a ZZS</vt:lpstr>
      <vt:lpstr>Očkování lékařů* podle věku</vt:lpstr>
      <vt:lpstr>Očkování sester* podle věku</vt:lpstr>
      <vt:lpstr>Očkování ostatních zdravotnických pracovníků*  podle věku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Ladislav Dušek</cp:lastModifiedBy>
  <cp:revision>416</cp:revision>
  <dcterms:created xsi:type="dcterms:W3CDTF">2020-11-11T17:36:28Z</dcterms:created>
  <dcterms:modified xsi:type="dcterms:W3CDTF">2021-03-05T08:47:04Z</dcterms:modified>
</cp:coreProperties>
</file>